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slideMasters/slideMaster83.xml" ContentType="application/vnd.openxmlformats-officedocument.presentationml.slideMaster+xml"/>
  <Override PartName="/ppt/slides/slide83.xml" ContentType="application/vnd.openxmlformats-officedocument.presentationml.slide+xml"/>
  <Override PartName="/ppt/slideMasters/slideMaster84.xml" ContentType="application/vnd.openxmlformats-officedocument.presentationml.slideMaster+xml"/>
  <Override PartName="/ppt/slides/slide84.xml" ContentType="application/vnd.openxmlformats-officedocument.presentationml.slide+xml"/>
  <Override PartName="/ppt/slideMasters/slideMaster85.xml" ContentType="application/vnd.openxmlformats-officedocument.presentationml.slideMaster+xml"/>
  <Override PartName="/ppt/slides/slide85.xml" ContentType="application/vnd.openxmlformats-officedocument.presentationml.slide+xml"/>
  <Override PartName="/ppt/slideMasters/slideMaster86.xml" ContentType="application/vnd.openxmlformats-officedocument.presentationml.slideMaster+xml"/>
  <Override PartName="/ppt/slides/slide86.xml" ContentType="application/vnd.openxmlformats-officedocument.presentationml.slide+xml"/>
  <Override PartName="/ppt/slideMasters/slideMaster87.xml" ContentType="application/vnd.openxmlformats-officedocument.presentationml.slideMaster+xml"/>
  <Override PartName="/ppt/slides/slide87.xml" ContentType="application/vnd.openxmlformats-officedocument.presentationml.slide+xml"/>
  <Override PartName="/ppt/slideMasters/slideMaster88.xml" ContentType="application/vnd.openxmlformats-officedocument.presentationml.slideMaster+xml"/>
  <Override PartName="/ppt/slides/slide88.xml" ContentType="application/vnd.openxmlformats-officedocument.presentationml.slide+xml"/>
  <Override PartName="/ppt/slideMasters/slideMaster89.xml" ContentType="application/vnd.openxmlformats-officedocument.presentationml.slideMaster+xml"/>
  <Override PartName="/ppt/slides/slide89.xml" ContentType="application/vnd.openxmlformats-officedocument.presentationml.slide+xml"/>
  <Override PartName="/ppt/slideMasters/slideMaster90.xml" ContentType="application/vnd.openxmlformats-officedocument.presentationml.slideMaster+xml"/>
  <Override PartName="/ppt/slides/slide90.xml" ContentType="application/vnd.openxmlformats-officedocument.presentationml.slide+xml"/>
  <Override PartName="/ppt/slideMasters/slideMaster91.xml" ContentType="application/vnd.openxmlformats-officedocument.presentationml.slideMaster+xml"/>
  <Override PartName="/ppt/slides/slide91.xml" ContentType="application/vnd.openxmlformats-officedocument.presentationml.slide+xml"/>
  <Override PartName="/ppt/slideMasters/slideMaster92.xml" ContentType="application/vnd.openxmlformats-officedocument.presentationml.slideMaster+xml"/>
  <Override PartName="/ppt/slides/slide92.xml" ContentType="application/vnd.openxmlformats-officedocument.presentationml.slide+xml"/>
  <Override PartName="/ppt/slideMasters/slideMaster93.xml" ContentType="application/vnd.openxmlformats-officedocument.presentationml.slideMaster+xml"/>
  <Override PartName="/ppt/slides/slide93.xml" ContentType="application/vnd.openxmlformats-officedocument.presentationml.slide+xml"/>
  <Override PartName="/ppt/slideMasters/slideMaster94.xml" ContentType="application/vnd.openxmlformats-officedocument.presentationml.slideMaster+xml"/>
  <Override PartName="/ppt/slides/slide94.xml" ContentType="application/vnd.openxmlformats-officedocument.presentationml.slide+xml"/>
  <Override PartName="/ppt/slideMasters/slideMaster95.xml" ContentType="application/vnd.openxmlformats-officedocument.presentationml.slideMaster+xml"/>
  <Override PartName="/ppt/slides/slide95.xml" ContentType="application/vnd.openxmlformats-officedocument.presentationml.slide+xml"/>
  <Override PartName="/ppt/slideMasters/slideMaster96.xml" ContentType="application/vnd.openxmlformats-officedocument.presentationml.slideMaster+xml"/>
  <Override PartName="/ppt/slides/slide96.xml" ContentType="application/vnd.openxmlformats-officedocument.presentationml.slide+xml"/>
  <Override PartName="/ppt/slideMasters/slideMaster97.xml" ContentType="application/vnd.openxmlformats-officedocument.presentationml.slideMaster+xml"/>
  <Override PartName="/ppt/slides/slide97.xml" ContentType="application/vnd.openxmlformats-officedocument.presentationml.slide+xml"/>
  <Override PartName="/ppt/slideMasters/slideMaster98.xml" ContentType="application/vnd.openxmlformats-officedocument.presentationml.slideMaster+xml"/>
  <Override PartName="/ppt/slides/slide98.xml" ContentType="application/vnd.openxmlformats-officedocument.presentationml.slide+xml"/>
  <Override PartName="/ppt/slideMasters/slideMaster99.xml" ContentType="application/vnd.openxmlformats-officedocument.presentationml.slideMaster+xml"/>
  <Override PartName="/ppt/slides/slide99.xml" ContentType="application/vnd.openxmlformats-officedocument.presentationml.slide+xml"/>
  <Override PartName="/ppt/slideMasters/slideMaster100.xml" ContentType="application/vnd.openxmlformats-officedocument.presentationml.slideMaster+xml"/>
  <Override PartName="/ppt/slides/slide100.xml" ContentType="application/vnd.openxmlformats-officedocument.presentationml.slide+xml"/>
  <Override PartName="/ppt/slideMasters/slideMaster101.xml" ContentType="application/vnd.openxmlformats-officedocument.presentationml.slideMaster+xml"/>
  <Override PartName="/ppt/slides/slide101.xml" ContentType="application/vnd.openxmlformats-officedocument.presentationml.slide+xml"/>
  <Override PartName="/ppt/slideMasters/slideMaster102.xml" ContentType="application/vnd.openxmlformats-officedocument.presentationml.slideMaster+xml"/>
  <Override PartName="/ppt/slides/slide102.xml" ContentType="application/vnd.openxmlformats-officedocument.presentationml.slide+xml"/>
  <Override PartName="/ppt/slideMasters/slideMaster103.xml" ContentType="application/vnd.openxmlformats-officedocument.presentationml.slideMaster+xml"/>
  <Override PartName="/ppt/slides/slide103.xml" ContentType="application/vnd.openxmlformats-officedocument.presentationml.slide+xml"/>
  <Override PartName="/ppt/slideMasters/slideMaster104.xml" ContentType="application/vnd.openxmlformats-officedocument.presentationml.slideMaster+xml"/>
  <Override PartName="/ppt/slides/slide104.xml" ContentType="application/vnd.openxmlformats-officedocument.presentationml.slide+xml"/>
  <Override PartName="/ppt/slideMasters/slideMaster105.xml" ContentType="application/vnd.openxmlformats-officedocument.presentationml.slideMaster+xml"/>
  <Override PartName="/ppt/slides/slide105.xml" ContentType="application/vnd.openxmlformats-officedocument.presentationml.slide+xml"/>
  <Override PartName="/ppt/slideMasters/slideMaster106.xml" ContentType="application/vnd.openxmlformats-officedocument.presentationml.slideMaster+xml"/>
  <Override PartName="/ppt/slides/slide106.xml" ContentType="application/vnd.openxmlformats-officedocument.presentationml.slide+xml"/>
  <Override PartName="/ppt/slideMasters/slideMaster107.xml" ContentType="application/vnd.openxmlformats-officedocument.presentationml.slideMaster+xml"/>
  <Override PartName="/ppt/slides/slide107.xml" ContentType="application/vnd.openxmlformats-officedocument.presentationml.slide+xml"/>
  <Override PartName="/ppt/slideMasters/slideMaster108.xml" ContentType="application/vnd.openxmlformats-officedocument.presentationml.slideMaster+xml"/>
  <Override PartName="/ppt/slides/slide108.xml" ContentType="application/vnd.openxmlformats-officedocument.presentationml.slide+xml"/>
  <Override PartName="/ppt/slideMasters/slideMaster109.xml" ContentType="application/vnd.openxmlformats-officedocument.presentationml.slideMaster+xml"/>
  <Override PartName="/ppt/slides/slide109.xml" ContentType="application/vnd.openxmlformats-officedocument.presentationml.slide+xml"/>
  <Override PartName="/ppt/slideMasters/slideMaster110.xml" ContentType="application/vnd.openxmlformats-officedocument.presentationml.slideMaster+xml"/>
  <Override PartName="/ppt/slides/slide110.xml" ContentType="application/vnd.openxmlformats-officedocument.presentationml.slide+xml"/>
  <Override PartName="/ppt/slideMasters/slideMaster111.xml" ContentType="application/vnd.openxmlformats-officedocument.presentationml.slideMaster+xml"/>
  <Override PartName="/ppt/slides/slide111.xml" ContentType="application/vnd.openxmlformats-officedocument.presentationml.slide+xml"/>
  <Override PartName="/ppt/slideMasters/slideMaster112.xml" ContentType="application/vnd.openxmlformats-officedocument.presentationml.slideMaster+xml"/>
  <Override PartName="/ppt/slides/slide112.xml" ContentType="application/vnd.openxmlformats-officedocument.presentationml.slide+xml"/>
  <Override PartName="/ppt/slideMasters/slideMaster113.xml" ContentType="application/vnd.openxmlformats-officedocument.presentationml.slideMaster+xml"/>
  <Override PartName="/ppt/slides/slide113.xml" ContentType="application/vnd.openxmlformats-officedocument.presentationml.slide+xml"/>
  <Override PartName="/ppt/slideMasters/slideMaster114.xml" ContentType="application/vnd.openxmlformats-officedocument.presentationml.slideMaster+xml"/>
  <Override PartName="/ppt/slides/slide114.xml" ContentType="application/vnd.openxmlformats-officedocument.presentationml.slide+xml"/>
  <Override PartName="/ppt/slideMasters/slideMaster115.xml" ContentType="application/vnd.openxmlformats-officedocument.presentationml.slideMaster+xml"/>
  <Override PartName="/ppt/slides/slide115.xml" ContentType="application/vnd.openxmlformats-officedocument.presentationml.slide+xml"/>
  <Override PartName="/ppt/slideMasters/slideMaster116.xml" ContentType="application/vnd.openxmlformats-officedocument.presentationml.slideMaster+xml"/>
  <Override PartName="/ppt/slides/slide116.xml" ContentType="application/vnd.openxmlformats-officedocument.presentationml.slide+xml"/>
  <Override PartName="/ppt/slideMasters/slideMaster117.xml" ContentType="application/vnd.openxmlformats-officedocument.presentationml.slideMaster+xml"/>
  <Override PartName="/ppt/slides/slide117.xml" ContentType="application/vnd.openxmlformats-officedocument.presentationml.slide+xml"/>
  <Override PartName="/ppt/slideMasters/slideMaster118.xml" ContentType="application/vnd.openxmlformats-officedocument.presentationml.slideMaster+xml"/>
  <Override PartName="/ppt/slides/slide118.xml" ContentType="application/vnd.openxmlformats-officedocument.presentationml.slide+xml"/>
  <Override PartName="/ppt/slideMasters/slideMaster119.xml" ContentType="application/vnd.openxmlformats-officedocument.presentationml.slideMaster+xml"/>
  <Override PartName="/ppt/slides/slide119.xml" ContentType="application/vnd.openxmlformats-officedocument.presentationml.slide+xml"/>
  <Override PartName="/ppt/slideMasters/slideMaster120.xml" ContentType="application/vnd.openxmlformats-officedocument.presentationml.slideMaster+xml"/>
  <Override PartName="/ppt/slides/slide120.xml" ContentType="application/vnd.openxmlformats-officedocument.presentationml.slide+xml"/>
  <Override PartName="/ppt/slideMasters/slideMaster121.xml" ContentType="application/vnd.openxmlformats-officedocument.presentationml.slideMaster+xml"/>
  <Override PartName="/ppt/slides/slide121.xml" ContentType="application/vnd.openxmlformats-officedocument.presentationml.slide+xml"/>
  <Override PartName="/ppt/slideMasters/slideMaster122.xml" ContentType="application/vnd.openxmlformats-officedocument.presentationml.slideMaster+xml"/>
  <Override PartName="/ppt/slides/slide122.xml" ContentType="application/vnd.openxmlformats-officedocument.presentationml.slide+xml"/>
  <Override PartName="/ppt/slideMasters/slideMaster123.xml" ContentType="application/vnd.openxmlformats-officedocument.presentationml.slideMaster+xml"/>
  <Override PartName="/ppt/slides/slide123.xml" ContentType="application/vnd.openxmlformats-officedocument.presentationml.slide+xml"/>
  <Override PartName="/ppt/slideMasters/slideMaster124.xml" ContentType="application/vnd.openxmlformats-officedocument.presentationml.slideMaster+xml"/>
  <Override PartName="/ppt/slides/slide124.xml" ContentType="application/vnd.openxmlformats-officedocument.presentationml.slide+xml"/>
  <Override PartName="/ppt/slideMasters/slideMaster125.xml" ContentType="application/vnd.openxmlformats-officedocument.presentationml.slideMaster+xml"/>
  <Override PartName="/ppt/slides/slide125.xml" ContentType="application/vnd.openxmlformats-officedocument.presentationml.slide+xml"/>
  <Override PartName="/ppt/slideMasters/slideMaster126.xml" ContentType="application/vnd.openxmlformats-officedocument.presentationml.slideMaster+xml"/>
  <Override PartName="/ppt/slides/slide126.xml" ContentType="application/vnd.openxmlformats-officedocument.presentationml.slide+xml"/>
  <Override PartName="/ppt/slideMasters/slideMaster127.xml" ContentType="application/vnd.openxmlformats-officedocument.presentationml.slideMaster+xml"/>
  <Override PartName="/ppt/slides/slide127.xml" ContentType="application/vnd.openxmlformats-officedocument.presentationml.slide+xml"/>
  <Override PartName="/ppt/slideMasters/slideMaster128.xml" ContentType="application/vnd.openxmlformats-officedocument.presentationml.slideMaster+xml"/>
  <Override PartName="/ppt/slides/slide128.xml" ContentType="application/vnd.openxmlformats-officedocument.presentationml.slide+xml"/>
  <Override PartName="/ppt/slideMasters/slideMaster129.xml" ContentType="application/vnd.openxmlformats-officedocument.presentationml.slideMaster+xml"/>
  <Override PartName="/ppt/slides/slide129.xml" ContentType="application/vnd.openxmlformats-officedocument.presentationml.slide+xml"/>
  <Override PartName="/ppt/slideMasters/slideMaster130.xml" ContentType="application/vnd.openxmlformats-officedocument.presentationml.slideMaster+xml"/>
  <Override PartName="/ppt/slides/slide130.xml" ContentType="application/vnd.openxmlformats-officedocument.presentationml.slide+xml"/>
  <Override PartName="/ppt/slideMasters/slideMaster131.xml" ContentType="application/vnd.openxmlformats-officedocument.presentationml.slideMaster+xml"/>
  <Override PartName="/ppt/slides/slide131.xml" ContentType="application/vnd.openxmlformats-officedocument.presentationml.slide+xml"/>
  <Override PartName="/ppt/slideMasters/slideMaster132.xml" ContentType="application/vnd.openxmlformats-officedocument.presentationml.slideMaster+xml"/>
  <Override PartName="/ppt/slides/slide132.xml" ContentType="application/vnd.openxmlformats-officedocument.presentationml.slide+xml"/>
  <Override PartName="/ppt/slideMasters/slideMaster133.xml" ContentType="application/vnd.openxmlformats-officedocument.presentationml.slideMaster+xml"/>
  <Override PartName="/ppt/slides/slide133.xml" ContentType="application/vnd.openxmlformats-officedocument.presentationml.slide+xml"/>
  <Override PartName="/ppt/slideMasters/slideMaster134.xml" ContentType="application/vnd.openxmlformats-officedocument.presentationml.slideMaster+xml"/>
  <Override PartName="/ppt/slides/slide134.xml" ContentType="application/vnd.openxmlformats-officedocument.presentationml.slide+xml"/>
  <Override PartName="/ppt/slideMasters/slideMaster135.xml" ContentType="application/vnd.openxmlformats-officedocument.presentationml.slideMaster+xml"/>
  <Override PartName="/ppt/slides/slide135.xml" ContentType="application/vnd.openxmlformats-officedocument.presentationml.slide+xml"/>
  <Override PartName="/ppt/slideMasters/slideMaster136.xml" ContentType="application/vnd.openxmlformats-officedocument.presentationml.slideMaster+xml"/>
  <Override PartName="/ppt/slides/slide136.xml" ContentType="application/vnd.openxmlformats-officedocument.presentationml.slide+xml"/>
  <Override PartName="/ppt/slideMasters/slideMaster137.xml" ContentType="application/vnd.openxmlformats-officedocument.presentationml.slideMaster+xml"/>
  <Override PartName="/ppt/slides/slide137.xml" ContentType="application/vnd.openxmlformats-officedocument.presentationml.slide+xml"/>
  <Override PartName="/ppt/slideMasters/slideMaster138.xml" ContentType="application/vnd.openxmlformats-officedocument.presentationml.slideMaster+xml"/>
  <Override PartName="/ppt/slides/slide138.xml" ContentType="application/vnd.openxmlformats-officedocument.presentationml.slide+xml"/>
  <Override PartName="/ppt/slideMasters/slideMaster139.xml" ContentType="application/vnd.openxmlformats-officedocument.presentationml.slideMaster+xml"/>
  <Override PartName="/ppt/slides/slide139.xml" ContentType="application/vnd.openxmlformats-officedocument.presentationml.slide+xml"/>
  <Override PartName="/ppt/slideMasters/slideMaster140.xml" ContentType="application/vnd.openxmlformats-officedocument.presentationml.slideMaster+xml"/>
  <Override PartName="/ppt/slides/slide140.xml" ContentType="application/vnd.openxmlformats-officedocument.presentationml.slide+xml"/>
  <Override PartName="/ppt/slideMasters/slideMaster141.xml" ContentType="application/vnd.openxmlformats-officedocument.presentationml.slideMaster+xml"/>
  <Override PartName="/ppt/slides/slide141.xml" ContentType="application/vnd.openxmlformats-officedocument.presentationml.slide+xml"/>
  <Override PartName="/ppt/slideMasters/slideMaster142.xml" ContentType="application/vnd.openxmlformats-officedocument.presentationml.slideMaster+xml"/>
  <Override PartName="/ppt/slides/slide142.xml" ContentType="application/vnd.openxmlformats-officedocument.presentationml.slide+xml"/>
  <Override PartName="/ppt/slideMasters/slideMaster143.xml" ContentType="application/vnd.openxmlformats-officedocument.presentationml.slideMaster+xml"/>
  <Override PartName="/ppt/slides/slide143.xml" ContentType="application/vnd.openxmlformats-officedocument.presentationml.slide+xml"/>
  <Override PartName="/ppt/slideMasters/slideMaster144.xml" ContentType="application/vnd.openxmlformats-officedocument.presentationml.slideMaster+xml"/>
  <Override PartName="/ppt/slides/slide1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</p:sldIdLst>
  <p:notesMasterIdLst>
    <p:notesMasterId r:id="rId14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notesMaster" Target="notesMasters/notesMaster1.xml"/><Relationship Id="rId147" Type="http://schemas.openxmlformats.org/officeDocument/2006/relationships/presProps" Target="presProps.xml"/><Relationship Id="rId148" Type="http://schemas.openxmlformats.org/officeDocument/2006/relationships/viewProps" Target="viewProps.xml"/><Relationship Id="rId149" Type="http://schemas.openxmlformats.org/officeDocument/2006/relationships/theme" Target="theme/theme1.xml"/><Relationship Id="rId15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0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0.xml"/>
		</Relationships>
</file>

<file path=ppt/notesSlides/_rels/notesSlide10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1.xml"/>
		</Relationships>
</file>

<file path=ppt/notesSlides/_rels/notesSlide10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2.xml"/>
		</Relationships>
</file>

<file path=ppt/notesSlides/_rels/notesSlide10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3.xml"/>
		</Relationships>
</file>

<file path=ppt/notesSlides/_rels/notesSlide10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4.xml"/>
		</Relationships>
</file>

<file path=ppt/notesSlides/_rels/notesSlide10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5.xml"/>
		</Relationships>
</file>

<file path=ppt/notesSlides/_rels/notesSlide10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6.xml"/>
		</Relationships>
</file>

<file path=ppt/notesSlides/_rels/notesSlide10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7.xml"/>
		</Relationships>
</file>

<file path=ppt/notesSlides/_rels/notesSlide10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8.xml"/>
		</Relationships>
</file>

<file path=ppt/notesSlides/_rels/notesSlide10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9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0.xml"/>
		</Relationships>
</file>

<file path=ppt/notesSlides/_rels/notesSlide1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1.xml"/>
		</Relationships>
</file>

<file path=ppt/notesSlides/_rels/notesSlide1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2.xml"/>
		</Relationships>
</file>

<file path=ppt/notesSlides/_rels/notesSlide1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3.xml"/>
		</Relationships>
</file>

<file path=ppt/notesSlides/_rels/notesSlide1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4.xml"/>
		</Relationships>
</file>

<file path=ppt/notesSlides/_rels/notesSlide1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5.xml"/>
		</Relationships>
</file>

<file path=ppt/notesSlides/_rels/notesSlide1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6.xml"/>
		</Relationships>
</file>

<file path=ppt/notesSlides/_rels/notesSlide1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7.xml"/>
		</Relationships>
</file>

<file path=ppt/notesSlides/_rels/notesSlide1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8.xml"/>
		</Relationships>
</file>

<file path=ppt/notesSlides/_rels/notesSlide1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9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0.xml"/>
		</Relationships>
</file>

<file path=ppt/notesSlides/_rels/notesSlide1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1.xml"/>
		</Relationships>
</file>

<file path=ppt/notesSlides/_rels/notesSlide1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2.xml"/>
		</Relationships>
</file>

<file path=ppt/notesSlides/_rels/notesSlide1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3.xml"/>
		</Relationships>
</file>

<file path=ppt/notesSlides/_rels/notesSlide1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4.xml"/>
		</Relationships>
</file>

<file path=ppt/notesSlides/_rels/notesSlide1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5.xml"/>
		</Relationships>
</file>

<file path=ppt/notesSlides/_rels/notesSlide1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6.xml"/>
		</Relationships>
</file>

<file path=ppt/notesSlides/_rels/notesSlide1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7.xml"/>
		</Relationships>
</file>

<file path=ppt/notesSlides/_rels/notesSlide1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8.xml"/>
		</Relationships>
</file>

<file path=ppt/notesSlides/_rels/notesSlide1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9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0.xml"/>
		</Relationships>
</file>

<file path=ppt/notesSlides/_rels/notesSlide1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1.xml"/>
		</Relationships>
</file>

<file path=ppt/notesSlides/_rels/notesSlide1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2.xml"/>
		</Relationships>
</file>

<file path=ppt/notesSlides/_rels/notesSlide1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3.xml"/>
		</Relationships>
</file>

<file path=ppt/notesSlides/_rels/notesSlide1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4.xml"/>
		</Relationships>
</file>

<file path=ppt/notesSlides/_rels/notesSlide1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5.xml"/>
		</Relationships>
</file>

<file path=ppt/notesSlides/_rels/notesSlide1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6.xml"/>
		</Relationships>
</file>

<file path=ppt/notesSlides/_rels/notesSlide1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7.xml"/>
		</Relationships>
</file>

<file path=ppt/notesSlides/_rels/notesSlide1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8.xml"/>
		</Relationships>
</file>

<file path=ppt/notesSlides/_rels/notesSlide1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9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0.xml"/>
		</Relationships>
</file>

<file path=ppt/notesSlides/_rels/notesSlide1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1.xml"/>
		</Relationships>
</file>

<file path=ppt/notesSlides/_rels/notesSlide1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2.xml"/>
		</Relationships>
</file>

<file path=ppt/notesSlides/_rels/notesSlide1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3.xml"/>
		</Relationships>
</file>

<file path=ppt/notesSlides/_rels/notesSlide1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3.xml"/>
		</Relationships>
</file>

<file path=ppt/notesSlides/_rels/notesSlide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4.xml"/>
		</Relationships>
</file>

<file path=ppt/notesSlides/_rels/notesSlide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5.xml"/>
		</Relationships>
</file>

<file path=ppt/notesSlides/_rels/notesSlide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6.xml"/>
		</Relationships>
</file>

<file path=ppt/notesSlides/_rels/notesSlide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7.xml"/>
		</Relationships>
</file>

<file path=ppt/notesSlides/_rels/notesSlide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8.xml"/>
		</Relationships>
</file>

<file path=ppt/notesSlides/_rels/notesSlide8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9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_rels/notesSlide9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0.xml"/>
		</Relationships>
</file>

<file path=ppt/notesSlides/_rels/notesSlide9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1.xml"/>
		</Relationships>
</file>

<file path=ppt/notesSlides/_rels/notesSlide9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2.xml"/>
		</Relationships>
</file>

<file path=ppt/notesSlides/_rels/notesSlide9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3.xml"/>
		</Relationships>
</file>

<file path=ppt/notesSlides/_rels/notesSlide9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4.xml"/>
		</Relationships>
</file>

<file path=ppt/notesSlides/_rels/notesSlide9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5.xml"/>
		</Relationships>
</file>

<file path=ppt/notesSlides/_rels/notesSlide9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6.xml"/>
		</Relationships>
</file>

<file path=ppt/notesSlides/_rels/notesSlide9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7.xml"/>
		</Relationships>
</file>

<file path=ppt/notesSlides/_rels/notesSlide9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8.xml"/>
		</Relationships>
</file>

<file path=ppt/notesSlides/_rels/notesSlide9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8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0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3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5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8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0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3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4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5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6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8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0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1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3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4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5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6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8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0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3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0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1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1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2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2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2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2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2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2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2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2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2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3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3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3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3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3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3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3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3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3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4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4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4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4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14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1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1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2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2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2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2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2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2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2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2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2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3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3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3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3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3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3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3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3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3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4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4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4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4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4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4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4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4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4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4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5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5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5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5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5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5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5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5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5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5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6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6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6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6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6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6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6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6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6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6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7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7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7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7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7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7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7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7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7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7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8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8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8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8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8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8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8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8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8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8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9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9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9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9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9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9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9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9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9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build2/09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144</Slides>
  <Notes>144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144</vt:i4>
      </vt:variant>
    </vt:vector>
  </HeadingPairs>
  <TitlesOfParts>
    <vt:vector size="14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9 Science Ch12 - Diversity and Classification</dc:title>
  <dc:subject>PptxGenJS Presentation</dc:subject>
  <dc:creator>Unique Study Point - Sumeet Sahu</dc:creator>
  <cp:lastModifiedBy>Unique Study Point - Sumeet Sahu</cp:lastModifiedBy>
  <cp:revision>1</cp:revision>
  <dcterms:created xsi:type="dcterms:W3CDTF">2026-07-29T17:44:48Z</dcterms:created>
  <dcterms:modified xsi:type="dcterms:W3CDTF">2026-07-29T17:44:48Z</dcterms:modified>
</cp:coreProperties>
</file>