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3_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3_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3_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3_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2_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2_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2_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1_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1_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1_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40_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659939_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41_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41_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40_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40_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39_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39_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39_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39_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39_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782293878539_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