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 of 46: Title — Chemical Reactions and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10 of 46: Combination Reaction — Activity 1.4 (CaO + H₂O)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11 of 46: Exothermic Reactions — Heat is Released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12 of 46: Do You Know? — Science of Whitewashing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13 of 46: Decomposition Reaction — Activity 1.5 (FeSO₄ Heating)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14 of 46: Activity 1.6 — Heating Lead Nitrate (Brown NO₂ Fumes)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 of 46: Activity 1.7 — Electrolysis of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16 of 46: Activity 1.8 — Silver Chloride in Sunlight + Photography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17 of 46: Endothermic Reactions — Energy Absorbed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18 of 46: Ba(OH)₂ + NH₄Cl — Endothermic Activity (Feel the Cold!)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 of 46: In-Chapter Questions — After Decomposition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 of 46: Signs of a Chemical Reaction (4 Indicators)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20 of 46: Displacement Reaction — Activity 1.9 (Iron Nail in CuSO₄)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21 of 46: More Displacement Reaction Examples (Zn, Pb, Fe + Reactivity Ladder)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22 of 46: Activity 1.2 — Lead Nitrate + Potassium Iodide (Yellow PbI₂ Precipitate)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 of 46: Double Displacement Reaction — Activity 1.10 (BaSO₄ White Precipitate)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24 of 46: Activity 1.3 — Zinc + Dilute Sulphuric Acid (Gas Evolution + Temp Change)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25 of 46: Oxidation and Reduction — Activity 1.11 (Copper Powder)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26 of 46: More Redox Reactions + OIL RIG Memory Trick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27 of 46: Recall and Think! — In-Text Questions (Mg Oxidised? + Activity 1.2 Revisit)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28 of 46: In-Chapter Questions — Displacement, Double Displacement and Redox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29 of 46: Exothermic vs Endothermic — Complete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 of 46: Activity 1.1 — Burning Magnesium Ribbon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 of 46: Corrosion — Metals Attacked by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31 of 46: Rancidity — When Food Goes Bad! (Prevention Methods)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32 of 46: Respiration — Chemical Reaction Inside You! (Exothermic)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33 of 46: Reaction Conditions in Chemical Equations (Photosynthesis, Methanol)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34 of 46: Quick Revision — All Types of Chemical Reactions (Summary Table)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35 of 46: Key Terms — Chapter 1 Glossary (12 Terms)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36 of 46: NCERT Exercise Q1 — Which Statements are Incorrect?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37 of 46: NCERT Exercise Q2 + Q3 — Thermite Reaction + HCl on Iron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38 of 46: NCERT Exercise Q4 + Q7 — Definition + Write Balanced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39 of 46: NCERT Exercise Q5 — Translate Word Equations and 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 of 46: Word Equation vs Chemical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40 of 46: NCERT Exercise Q6 — Balance These Chemical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41 of 46: NCERT Exercise Q8 — Balance and Identify Reaction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42 of 46: NCERT Exercise Q9, Q10, Q11 — Short Answer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43 of 46: NCERT Exercise Q12 + Q13 — Decomposition Energy Types + Displacement vs 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44 of 46: NCERT Exercise Q14, Q15, Q16 — Silver Refining, Precipitation, Oxidation/Reduction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45 of 46: NCERT Exercise Q17 to Q20 — Applied Questions (Cu→CuO, Paint, N₂ Flushing, Corrosion+Rancidity)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46 of 46: Group Activity + Chapter 1 Complete! — Chapter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 of 46: Skeletal vs Balanced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 of 46: Balancing — 7 Steps (Hit-and-Trial Method)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 of 46: Physical States and Reaction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 of 46: In-Chapter Questions — Chemical Equations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9 of 46: Types of Chemical Reactions — Overview (Mind Map)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Unique Study Point | Mob. 8103405051 | www.uniquestudyonline.com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X Science | Chapter 1 | Chemical Reactions and Equations — COMPLETE</dc:title>
  <dc:subject>CBSE Class X Science Chapter 1 — 46 Slides Complete</dc:subject>
  <dc:creator>Sumeet Sahu | Unique Study Point, Indore</dc:creator>
  <cp:lastModifiedBy>Sumeet Sahu | Unique Study Point, Indore</cp:lastModifiedBy>
  <cp:revision>1</cp:revision>
  <dcterms:created xsi:type="dcterms:W3CDTF">2026-06-15T12:10:30Z</dcterms:created>
  <dcterms:modified xsi:type="dcterms:W3CDTF">2026-06-15T12:10:30Z</dcterms:modified>
</cp:coreProperties>
</file>