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</Types>
</file>

<file path=_rels/.rels><?xml version="1.0" encoding="UTF-8"?>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notesMasterIdLst>
    <p:notesMasterId r:id="rId42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Relationship Id="rId46" Type="http://schemas.openxmlformats.org/officeDocument/2006/relationships/tableStyles" Target="tableStyles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image" Target="../media/image-3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image" Target="../media/image-3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image" Target="../media/image-3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image" Target="../media/image-4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image" Target="../media/image-41-1.jpeg"/><Relationship Id="rId2" Type="http://schemas.openxmlformats.org/officeDocument/2006/relationships/slideLayout" Target="../slideLayouts/slideLayout1.xml"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image" Target="../media/image-42-1.jpeg"/><Relationship Id="rId2" Type="http://schemas.openxmlformats.org/officeDocument/2006/relationships/slideLayout" Target="../slideLayouts/slideLayout1.xml"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image" Target="../media/image-43-1.jpeg"/><Relationship Id="rId2" Type="http://schemas.openxmlformats.org/officeDocument/2006/relationships/slideLayout" Target="../slideLayouts/slideLayout1.xml"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slideLayout" Target="../slideLayouts/slideLayout1.xml"/></Relationships>
</file>

<file path=ppt/slides/_rels/slide45.xml.rels><?xml version="1.0" encoding="UTF-8"?><Relationships xmlns="http://schemas.openxmlformats.org/package/2006/relationships"><Relationship Id="rId1" Type="http://schemas.openxmlformats.org/officeDocument/2006/relationships/image" Target="../media/image-45-1.jpeg"/><Relationship Id="rId2" Type="http://schemas.openxmlformats.org/officeDocument/2006/relationships/slideLayout" Target="../slideLayouts/slideLayout1.xml"/></Relationships>
</file>

<file path=ppt/slides/_rels/slide46.xml.rels><?xml version="1.0" encoding="UTF-8"?><Relationships xmlns="http://schemas.openxmlformats.org/package/2006/relationships"><Relationship Id="rId1" Type="http://schemas.openxmlformats.org/officeDocument/2006/relationships/image" Target="../media/image-46-1.jpeg"/><Relationship Id="rId2" Type="http://schemas.openxmlformats.org/officeDocument/2006/relationships/slideLayout" Target="../slideLayouts/slideLayout1.xml"/></Relationships>
</file>

<file path=ppt/slides/_rels/slide47.xml.rels><?xml version="1.0" encoding="UTF-8"?><Relationships xmlns="http://schemas.openxmlformats.org/package/2006/relationships"><Relationship Id="rId1" Type="http://schemas.openxmlformats.org/officeDocument/2006/relationships/image" Target="../media/image-47-1.jpeg"/><Relationship Id="rId2" Type="http://schemas.openxmlformats.org/officeDocument/2006/relationships/slideLayout" Target="../slideLayouts/slideLayout1.xml"/></Relationships>
</file>

<file path=ppt/slides/_rels/slide48.xml.rels><?xml version="1.0" encoding="UTF-8"?><Relationships xmlns="http://schemas.openxmlformats.org/package/2006/relationships"><Relationship Id="rId1" Type="http://schemas.openxmlformats.org/officeDocument/2006/relationships/image" Target="../media/image-48-1.jpeg"/><Relationship Id="rId2" Type="http://schemas.openxmlformats.org/officeDocument/2006/relationships/slideLayout" Target="../slideLayouts/slideLayout1.xml"/></Relationships>
</file>

<file path=ppt/slides/_rels/slide49.xml.rels><?xml version="1.0" encoding="UTF-8"?><Relationships xmlns="http://schemas.openxmlformats.org/package/2006/relationships"><Relationship Id="rId1" Type="http://schemas.openxmlformats.org/officeDocument/2006/relationships/image" Target="../media/image-49-1.jpeg"/><Relationship Id="rId2" Type="http://schemas.openxmlformats.org/officeDocument/2006/relationships/slideLayout" Target="../slideLayouts/slideLayout1.xml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?><Relationships xmlns="http://schemas.openxmlformats.org/package/2006/relationships"><Relationship Id="rId1" Type="http://schemas.openxmlformats.org/officeDocument/2006/relationships/image" Target="../media/image-50-1.jpeg"/><Relationship Id="rId2" Type="http://schemas.openxmlformats.org/officeDocument/2006/relationships/slideLayout" Target="../slideLayouts/slideLayout1.xml"/></Relationships>
</file>

<file path=ppt/slides/_rels/slide51.xml.rels><?xml version="1.0" encoding="UTF-8"?><Relationships xmlns="http://schemas.openxmlformats.org/package/2006/relationships"><Relationship Id="rId1" Type="http://schemas.openxmlformats.org/officeDocument/2006/relationships/image" Target="../media/image-51-1.jpeg"/><Relationship Id="rId2" Type="http://schemas.openxmlformats.org/officeDocument/2006/relationships/slideLayout" Target="../slideLayouts/slideLayout1.xml"/></Relationships>
</file>

<file path=ppt/slides/_rels/slide52.xml.rels><?xml version="1.0" encoding="UTF-8"?><Relationships xmlns="http://schemas.openxmlformats.org/package/2006/relationships"><Relationship Id="rId1" Type="http://schemas.openxmlformats.org/officeDocument/2006/relationships/image" Target="../media/image-52-1.jpeg"/><Relationship Id="rId2" Type="http://schemas.openxmlformats.org/officeDocument/2006/relationships/slideLayout" Target="../slideLayouts/slideLayout1.xml"/></Relationships>
</file>

<file path=ppt/slides/_rels/slide53.xml.rels><?xml version="1.0" encoding="UTF-8"?><Relationships xmlns="http://schemas.openxmlformats.org/package/2006/relationships"><Relationship Id="rId1" Type="http://schemas.openxmlformats.org/officeDocument/2006/relationships/image" Target="../media/image-53-1.jpeg"/><Relationship Id="rId2" Type="http://schemas.openxmlformats.org/officeDocument/2006/relationships/slideLayout" Target="../slideLayouts/slideLayout1.xml"/></Relationships>
</file>

<file path=ppt/slides/_rels/slide54.xml.rels><?xml version="1.0" encoding="UTF-8"?><Relationships xmlns="http://schemas.openxmlformats.org/package/2006/relationships"><Relationship Id="rId1" Type="http://schemas.openxmlformats.org/officeDocument/2006/relationships/image" Target="../media/image-54-1.jpeg"/><Relationship Id="rId2" Type="http://schemas.openxmlformats.org/officeDocument/2006/relationships/slideLayout" Target="../slideLayouts/slideLayout1.xml"/></Relationships>
</file>

<file path=ppt/slides/_rels/slide55.xml.rels><?xml version="1.0" encoding="UTF-8"?><Relationships xmlns="http://schemas.openxmlformats.org/package/2006/relationships"><Relationship Id="rId1" Type="http://schemas.openxmlformats.org/officeDocument/2006/relationships/image" Target="../media/image-55-1.jpeg"/><Relationship Id="rId2" Type="http://schemas.openxmlformats.org/officeDocument/2006/relationships/slideLayout" Target="../slideLayouts/slideLayout1.xml"/></Relationships>
</file>

<file path=ppt/slides/_rels/slide56.xml.rels><?xml version="1.0" encoding="UTF-8"?><Relationships xmlns="http://schemas.openxmlformats.org/package/2006/relationships"><Relationship Id="rId1" Type="http://schemas.openxmlformats.org/officeDocument/2006/relationships/image" Target="../media/image-56-1.jpeg"/><Relationship Id="rId2" Type="http://schemas.openxmlformats.org/officeDocument/2006/relationships/slideLayout" Target="../slideLayouts/slideLayout1.xml"/></Relationships>
</file>

<file path=ppt/slides/_rels/slide57.xml.rels><?xml version="1.0" encoding="UTF-8"?><Relationships xmlns="http://schemas.openxmlformats.org/package/2006/relationships"><Relationship Id="rId1" Type="http://schemas.openxmlformats.org/officeDocument/2006/relationships/image" Target="../media/image-57-1.jpeg"/><Relationship Id="rId2" Type="http://schemas.openxmlformats.org/officeDocument/2006/relationships/slideLayout" Target="../slideLayouts/slideLayout1.xml"/></Relationships>
</file>

<file path=ppt/slides/_rels/slide58.xml.rels><?xml version="1.0" encoding="UTF-8"?><Relationships xmlns="http://schemas.openxmlformats.org/package/2006/relationships"><Relationship Id="rId1" Type="http://schemas.openxmlformats.org/officeDocument/2006/relationships/image" Target="../media/image-58-1.jpeg"/><Relationship Id="rId2" Type="http://schemas.openxmlformats.org/officeDocument/2006/relationships/slideLayout" Target="../slideLayouts/slideLayout1.xml"/></Relationships>
</file>

<file path=ppt/slides/_rels/slide59.xml.rels><?xml version="1.0" encoding="UTF-8"?><Relationships xmlns="http://schemas.openxmlformats.org/package/2006/relationships"><Relationship Id="rId1" Type="http://schemas.openxmlformats.org/officeDocument/2006/relationships/image" Target="../media/image-59-1.jpeg"/><Relationship Id="rId2" Type="http://schemas.openxmlformats.org/officeDocument/2006/relationships/slideLayout" Target="../slideLayouts/slideLayout1.xml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?><Relationships xmlns="http://schemas.openxmlformats.org/package/2006/relationships"><Relationship Id="rId1" Type="http://schemas.openxmlformats.org/officeDocument/2006/relationships/image" Target="../media/image-60-1.jpeg"/><Relationship Id="rId2" Type="http://schemas.openxmlformats.org/officeDocument/2006/relationships/slideLayout" Target="../slideLayouts/slideLayout1.xml"/></Relationships>
</file>

<file path=ppt/slides/_rels/slide61.xml.rels><?xml version="1.0" encoding="UTF-8"?><Relationships xmlns="http://schemas.openxmlformats.org/package/2006/relationships"><Relationship Id="rId1" Type="http://schemas.openxmlformats.org/officeDocument/2006/relationships/image" Target="../media/image-61-1.jpeg"/><Relationship Id="rId2" Type="http://schemas.openxmlformats.org/officeDocument/2006/relationships/slideLayout" Target="../slideLayouts/slideLayout1.xml"/></Relationships>
</file>

<file path=ppt/slides/_rels/slide62.xml.rels><?xml version="1.0" encoding="UTF-8"?><Relationships xmlns="http://schemas.openxmlformats.org/package/2006/relationships"><Relationship Id="rId1" Type="http://schemas.openxmlformats.org/officeDocument/2006/relationships/image" Target="../media/image-62-1.jpeg"/><Relationship Id="rId2" Type="http://schemas.openxmlformats.org/officeDocument/2006/relationships/slideLayout" Target="../slideLayouts/slideLayout1.xml"/></Relationships>
</file>

<file path=ppt/slides/_rels/slide63.xml.rels><?xml version="1.0" encoding="UTF-8"?><Relationships xmlns="http://schemas.openxmlformats.org/package/2006/relationships"><Relationship Id="rId1" Type="http://schemas.openxmlformats.org/officeDocument/2006/relationships/image" Target="../media/image-63-1.jpeg"/><Relationship Id="rId2" Type="http://schemas.openxmlformats.org/officeDocument/2006/relationships/slideLayout" Target="../slideLayouts/slideLayout1.xml"/></Relationships>
</file>

<file path=ppt/slides/_rels/slide64.xml.rels><?xml version="1.0" encoding="UTF-8"?><Relationships xmlns="http://schemas.openxmlformats.org/package/2006/relationships"><Relationship Id="rId1" Type="http://schemas.openxmlformats.org/officeDocument/2006/relationships/image" Target="../media/image-64-1.jpeg"/><Relationship Id="rId2" Type="http://schemas.openxmlformats.org/officeDocument/2006/relationships/slideLayout" Target="../slideLayouts/slideLayout1.xml"/></Relationships>
</file>

<file path=ppt/slides/_rels/slide65.xml.rels><?xml version="1.0" encoding="UTF-8"?><Relationships xmlns="http://schemas.openxmlformats.org/package/2006/relationships"><Relationship Id="rId1" Type="http://schemas.openxmlformats.org/officeDocument/2006/relationships/image" Target="../media/image-65-1.jpeg"/><Relationship Id="rId2" Type="http://schemas.openxmlformats.org/officeDocument/2006/relationships/slideLayout" Target="../slideLayouts/slideLayout1.xml"/></Relationships>
</file>

<file path=ppt/slides/_rels/slide66.xml.rels><?xml version="1.0" encoding="UTF-8"?><Relationships xmlns="http://schemas.openxmlformats.org/package/2006/relationships"><Relationship Id="rId1" Type="http://schemas.openxmlformats.org/officeDocument/2006/relationships/image" Target="../media/image-66-1.jpeg"/><Relationship Id="rId2" Type="http://schemas.openxmlformats.org/officeDocument/2006/relationships/slideLayout" Target="../slideLayouts/slideLayout1.xml"/></Relationships>
</file>

<file path=ppt/slides/_rels/slide67.xml.rels><?xml version="1.0" encoding="UTF-8"?><Relationships xmlns="http://schemas.openxmlformats.org/package/2006/relationships"><Relationship Id="rId1" Type="http://schemas.openxmlformats.org/officeDocument/2006/relationships/image" Target="../media/image-67-1.jpeg"/><Relationship Id="rId2" Type="http://schemas.openxmlformats.org/officeDocument/2006/relationships/slideLayout" Target="../slideLayouts/slideLayout1.xml"/></Relationships>
</file>

<file path=ppt/slides/_rels/slide68.xml.rels><?xml version="1.0" encoding="UTF-8"?><Relationships xmlns="http://schemas.openxmlformats.org/package/2006/relationships"><Relationship Id="rId1" Type="http://schemas.openxmlformats.org/officeDocument/2006/relationships/image" Target="../media/image-68-1.jpeg"/><Relationship Id="rId2" Type="http://schemas.openxmlformats.org/officeDocument/2006/relationships/slideLayout" Target="../slideLayouts/slideLayout1.xml"/></Relationships>
</file>

<file path=ppt/slides/_rels/slide69.xml.rels><?xml version="1.0" encoding="UTF-8"?><Relationships xmlns="http://schemas.openxmlformats.org/package/2006/relationships"><Relationship Id="rId1" Type="http://schemas.openxmlformats.org/officeDocument/2006/relationships/image" Target="../media/image-69-1.jpeg"/><Relationship Id="rId2" Type="http://schemas.openxmlformats.org/officeDocument/2006/relationships/slideLayout" Target="../slideLayouts/slideLayout1.xml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?><Relationships xmlns="http://schemas.openxmlformats.org/package/2006/relationships"><Relationship Id="rId1" Type="http://schemas.openxmlformats.org/officeDocument/2006/relationships/image" Target="../media/image-70-1.jpeg"/><Relationship Id="rId2" Type="http://schemas.openxmlformats.org/officeDocument/2006/relationships/slideLayout" Target="../slideLayouts/slideLayout1.xml"/></Relationships>
</file>

<file path=ppt/slides/_rels/slide71.xml.rels><?xml version="1.0" encoding="UTF-8"?><Relationships xmlns="http://schemas.openxmlformats.org/package/2006/relationships"><Relationship Id="rId1" Type="http://schemas.openxmlformats.org/officeDocument/2006/relationships/image" Target="../media/image-71-1.jpeg"/><Relationship Id="rId2" Type="http://schemas.openxmlformats.org/officeDocument/2006/relationships/slideLayout" Target="../slideLayouts/slideLayout1.xml"/></Relationships>
</file>

<file path=ppt/slides/_rels/slide72.xml.rels><?xml version="1.0" encoding="UTF-8"?><Relationships xmlns="http://schemas.openxmlformats.org/package/2006/relationships"><Relationship Id="rId1" Type="http://schemas.openxmlformats.org/officeDocument/2006/relationships/image" Target="../media/image-72-1.jpeg"/><Relationship Id="rId2" Type="http://schemas.openxmlformats.org/officeDocument/2006/relationships/slideLayout" Target="../slideLayouts/slideLayout1.xml"/></Relationships>
</file>

<file path=ppt/slides/_rels/slide73.xml.rels><?xml version="1.0" encoding="UTF-8"?><Relationships xmlns="http://schemas.openxmlformats.org/package/2006/relationships"><Relationship Id="rId1" Type="http://schemas.openxmlformats.org/officeDocument/2006/relationships/image" Target="../media/image-73-1.jpeg"/><Relationship Id="rId2" Type="http://schemas.openxmlformats.org/officeDocument/2006/relationships/slideLayout" Target="../slideLayouts/slideLayout1.xml"/></Relationships>
</file>

<file path=ppt/slides/_rels/slide74.xml.rels><?xml version="1.0" encoding="UTF-8"?><Relationships xmlns="http://schemas.openxmlformats.org/package/2006/relationships"><Relationship Id="rId1" Type="http://schemas.openxmlformats.org/officeDocument/2006/relationships/image" Target="../media/image-74-1.jpeg"/><Relationship Id="rId2" Type="http://schemas.openxmlformats.org/officeDocument/2006/relationships/slideLayout" Target="../slideLayouts/slideLayout1.xml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4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5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6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70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7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72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73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7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2026-06-25T18:02:37Z</dcterms:created>
  <dcterms:modified xsi:type="dcterms:W3CDTF">2026-06-25T18:02:37Z</dcterms:modified>
</cp:coreProperties>
</file>