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Relationship Id="rId90" Type="http://schemas.openxmlformats.org/officeDocument/2006/relationships/slide" Target="slides/slide84.xml"/><Relationship Id="rId91" Type="http://schemas.openxmlformats.org/officeDocument/2006/relationships/slide" Target="slides/slide85.xml"/><Relationship Id="rId92" Type="http://schemas.openxmlformats.org/officeDocument/2006/relationships/slide" Target="slides/slide86.xml"/><Relationship Id="rId93" Type="http://schemas.openxmlformats.org/officeDocument/2006/relationships/slide" Target="slides/slide87.xml"/><Relationship Id="rId94" Type="http://schemas.openxmlformats.org/officeDocument/2006/relationships/slide" Target="slides/slide88.xml"/><Relationship Id="rId95" Type="http://schemas.openxmlformats.org/officeDocument/2006/relationships/slide" Target="slides/slide89.xml"/><Relationship Id="rId96" Type="http://schemas.openxmlformats.org/officeDocument/2006/relationships/slide" Target="slides/slide90.xml"/><Relationship Id="rId97" Type="http://schemas.openxmlformats.org/officeDocument/2006/relationships/slide" Target="slides/slide91.xml"/><Relationship Id="rId98" Type="http://schemas.openxmlformats.org/officeDocument/2006/relationships/slide" Target="slides/slide92.xml"/><Relationship Id="rId99" Type="http://schemas.openxmlformats.org/officeDocument/2006/relationships/slide" Target="slides/slide93.xml"/><Relationship Id="rId100" Type="http://schemas.openxmlformats.org/officeDocument/2006/relationships/slide" Target="slides/slide94.xml"/><Relationship Id="rId101" Type="http://schemas.openxmlformats.org/officeDocument/2006/relationships/slide" Target="slides/slide95.xml"/><Relationship Id="rId102" Type="http://schemas.openxmlformats.org/officeDocument/2006/relationships/slide" Target="slides/slide96.xml"/><Relationship Id="rId103" Type="http://schemas.openxmlformats.org/officeDocument/2006/relationships/slide" Target="slides/slide97.xml"/><Relationship Id="rId104" Type="http://schemas.openxmlformats.org/officeDocument/2006/relationships/slide" Target="slides/slide98.xml"/><Relationship Id="rId105" Type="http://schemas.openxmlformats.org/officeDocument/2006/relationships/slide" Target="slides/slide99.xml"/><Relationship Id="rId106" Type="http://schemas.openxmlformats.org/officeDocument/2006/relationships/slide" Target="slides/slide100.xml"/><Relationship Id="rId107" Type="http://schemas.openxmlformats.org/officeDocument/2006/relationships/slide" Target="slides/slide101.xml"/><Relationship Id="rId108" Type="http://schemas.openxmlformats.org/officeDocument/2006/relationships/slide" Target="slides/slide102.xml"/><Relationship Id="rId109" Type="http://schemas.openxmlformats.org/officeDocument/2006/relationships/slide" Target="slides/slide103.xml"/><Relationship Id="rId110" Type="http://schemas.openxmlformats.org/officeDocument/2006/relationships/slide" Target="slides/slide104.xml"/><Relationship Id="rId111" Type="http://schemas.openxmlformats.org/officeDocument/2006/relationships/slide" Target="slides/slide105.xml"/><Relationship Id="rId112" Type="http://schemas.openxmlformats.org/officeDocument/2006/relationships/slide" Target="slides/slide106.xml"/><Relationship Id="rId113" Type="http://schemas.openxmlformats.org/officeDocument/2006/relationships/slide" Target="slides/slide107.xml"/><Relationship Id="rId114" Type="http://schemas.openxmlformats.org/officeDocument/2006/relationships/slide" Target="slides/slide108.xml"/><Relationship Id="rId115" Type="http://schemas.openxmlformats.org/officeDocument/2006/relationships/slide" Target="slides/slide109.xml"/><Relationship Id="rId116" Type="http://schemas.openxmlformats.org/officeDocument/2006/relationships/slide" Target="slides/slide110.xml"/><Relationship Id="rId117" Type="http://schemas.openxmlformats.org/officeDocument/2006/relationships/slide" Target="slides/slide111.xml"/><Relationship Id="rId118" Type="http://schemas.openxmlformats.org/officeDocument/2006/relationships/slide" Target="slides/slide112.xml"/><Relationship Id="rId119" Type="http://schemas.openxmlformats.org/officeDocument/2006/relationships/slide" Target="slides/slide113.xml"/><Relationship Id="rId120" Type="http://schemas.openxmlformats.org/officeDocument/2006/relationships/slide" Target="slides/slide114.xml"/><Relationship Id="rId121" Type="http://schemas.openxmlformats.org/officeDocument/2006/relationships/slide" Target="slides/slide115.xml"/><Relationship Id="rId122" Type="http://schemas.openxmlformats.org/officeDocument/2006/relationships/slide" Target="slides/slide116.xml"/><Relationship Id="rId123" Type="http://schemas.openxmlformats.org/officeDocument/2006/relationships/slide" Target="slides/slide117.xml"/><Relationship Id="rId124" Type="http://schemas.openxmlformats.org/officeDocument/2006/relationships/slide" Target="slides/slide118.xml"/><Relationship Id="rId125" Type="http://schemas.openxmlformats.org/officeDocument/2006/relationships/slide" Target="slides/slide119.xml"/><Relationship Id="rId126" Type="http://schemas.openxmlformats.org/officeDocument/2006/relationships/slide" Target="slides/slide120.xml"/><Relationship Id="rId127" Type="http://schemas.openxmlformats.org/officeDocument/2006/relationships/slide" Target="slides/slide121.xml"/><Relationship Id="rId128" Type="http://schemas.openxmlformats.org/officeDocument/2006/relationships/slide" Target="slides/slide122.xml"/><Relationship Id="rId129" Type="http://schemas.openxmlformats.org/officeDocument/2006/relationships/slide" Target="slides/slide123.xml"/><Relationship Id="rId130" Type="http://schemas.openxmlformats.org/officeDocument/2006/relationships/slide" Target="slides/slide124.xml"/><Relationship Id="rId131" Type="http://schemas.openxmlformats.org/officeDocument/2006/relationships/slide" Target="slides/slide125.xml"/><Relationship Id="rId132" Type="http://schemas.openxmlformats.org/officeDocument/2006/relationships/slide" Target="slides/slide126.xml"/><Relationship Id="rId133" Type="http://schemas.openxmlformats.org/officeDocument/2006/relationships/slide" Target="slides/slide127.xml"/><Relationship Id="rId134" Type="http://schemas.openxmlformats.org/officeDocument/2006/relationships/slide" Target="slides/slide128.xml"/><Relationship Id="rId135" Type="http://schemas.openxmlformats.org/officeDocument/2006/relationships/slide" Target="slides/slide129.xml"/><Relationship Id="rId136" Type="http://schemas.openxmlformats.org/officeDocument/2006/relationships/slide" Target="slides/slide130.xml"/><Relationship Id="rId137" Type="http://schemas.openxmlformats.org/officeDocument/2006/relationships/slide" Target="slides/slide131.xml"/><Relationship Id="rId138" Type="http://schemas.openxmlformats.org/officeDocument/2006/relationships/slide" Target="slides/slide132.xml"/><Relationship Id="rId139" Type="http://schemas.openxmlformats.org/officeDocument/2006/relationships/slide" Target="slides/slide133.xml"/><Relationship Id="rId140" Type="http://schemas.openxmlformats.org/officeDocument/2006/relationships/slide" Target="slides/slide134.xml"/><Relationship Id="rId141" Type="http://schemas.openxmlformats.org/officeDocument/2006/relationships/slide" Target="slides/slide135.xml"/><Relationship Id="rId142" Type="http://schemas.openxmlformats.org/officeDocument/2006/relationships/slide" Target="slides/slide136.xml"/><Relationship Id="rId143" Type="http://schemas.openxmlformats.org/officeDocument/2006/relationships/slide" Target="slides/slide137.xml"/><Relationship Id="rId144" Type="http://schemas.openxmlformats.org/officeDocument/2006/relationships/slide" Target="slides/slide138.xml"/><Relationship Id="rId145" Type="http://schemas.openxmlformats.org/officeDocument/2006/relationships/slide" Target="slides/slide139.xml"/><Relationship Id="rId146" Type="http://schemas.openxmlformats.org/officeDocument/2006/relationships/slide" Target="slides/slide140.xml"/><Relationship Id="rId147" Type="http://schemas.openxmlformats.org/officeDocument/2006/relationships/slide" Target="slides/slide141.xml"/><Relationship Id="rId148" Type="http://schemas.openxmlformats.org/officeDocument/2006/relationships/slide" Target="slides/slide142.xml"/><Relationship Id="rId149" Type="http://schemas.openxmlformats.org/officeDocument/2006/relationships/slide" Target="slides/slide143.xml"/><Relationship Id="rId150" Type="http://schemas.openxmlformats.org/officeDocument/2006/relationships/slide" Target="slides/slide144.xml"/><Relationship Id="rId151" Type="http://schemas.openxmlformats.org/officeDocument/2006/relationships/slide" Target="slides/slide145.xml"/><Relationship Id="rId152" Type="http://schemas.openxmlformats.org/officeDocument/2006/relationships/slide" Target="slides/slide146.xml"/><Relationship Id="rId153" Type="http://schemas.openxmlformats.org/officeDocument/2006/relationships/slide" Target="slides/slide147.xml"/><Relationship Id="rId154" Type="http://schemas.openxmlformats.org/officeDocument/2006/relationships/slide" Target="slides/slide148.xml"/><Relationship Id="rId155" Type="http://schemas.openxmlformats.org/officeDocument/2006/relationships/slide" Target="slides/slide149.xml"/><Relationship Id="rId156" Type="http://schemas.openxmlformats.org/officeDocument/2006/relationships/slide" Target="slides/slide150.xml"/><Relationship Id="rId157" Type="http://schemas.openxmlformats.org/officeDocument/2006/relationships/slide" Target="slides/slide151.xml"/><Relationship Id="rId158" Type="http://schemas.openxmlformats.org/officeDocument/2006/relationships/slide" Target="slides/slide152.xml"/><Relationship Id="rId159" Type="http://schemas.openxmlformats.org/officeDocument/2006/relationships/slide" Target="slides/slide153.xml"/><Relationship Id="rId160" Type="http://schemas.openxmlformats.org/officeDocument/2006/relationships/slide" Target="slides/slide154.xml"/><Relationship Id="rId161" Type="http://schemas.openxmlformats.org/officeDocument/2006/relationships/slide" Target="slides/slide155.xml"/><Relationship Id="rId162" Type="http://schemas.openxmlformats.org/officeDocument/2006/relationships/slide" Target="slides/slide156.xml"/><Relationship Id="rId163" Type="http://schemas.openxmlformats.org/officeDocument/2006/relationships/slide" Target="slides/slide157.xml"/><Relationship Id="rId164" Type="http://schemas.openxmlformats.org/officeDocument/2006/relationships/slide" Target="slides/slide158.xml"/><Relationship Id="rId165" Type="http://schemas.openxmlformats.org/officeDocument/2006/relationships/slide" Target="slides/slide159.xml"/><Relationship Id="rId166" Type="http://schemas.openxmlformats.org/officeDocument/2006/relationships/slide" Target="slides/slide160.xml"/><Relationship Id="rId167" Type="http://schemas.openxmlformats.org/officeDocument/2006/relationships/slide" Target="slides/slide161.xml"/><Relationship Id="rId168" Type="http://schemas.openxmlformats.org/officeDocument/2006/relationships/slide" Target="slides/slide162.xml"/><Relationship Id="rId169" Type="http://schemas.openxmlformats.org/officeDocument/2006/relationships/slide" Target="slides/slide163.xml"/><Relationship Id="rId170" Type="http://schemas.openxmlformats.org/officeDocument/2006/relationships/slide" Target="slides/slide164.xml"/><Relationship Id="rId171" Type="http://schemas.openxmlformats.org/officeDocument/2006/relationships/slide" Target="slides/slide165.xml"/><Relationship Id="rId172" Type="http://schemas.openxmlformats.org/officeDocument/2006/relationships/slide" Target="slides/slide166.xml"/><Relationship Id="rId173" Type="http://schemas.openxmlformats.org/officeDocument/2006/relationships/slide" Target="slides/slide167.xml"/><Relationship Id="rId174" Type="http://schemas.openxmlformats.org/officeDocument/2006/relationships/slide" Target="slides/slide168.xml"/><Relationship Id="rId175" Type="http://schemas.openxmlformats.org/officeDocument/2006/relationships/slide" Target="slides/slide169.xml"/><Relationship Id="rId176" Type="http://schemas.openxmlformats.org/officeDocument/2006/relationships/slide" Target="slides/slide170.xml"/><Relationship Id="rId177" Type="http://schemas.openxmlformats.org/officeDocument/2006/relationships/slide" Target="slides/slide171.xml"/><Relationship Id="rId178" Type="http://schemas.openxmlformats.org/officeDocument/2006/relationships/slide" Target="slides/slide172.xml"/><Relationship Id="rId179" Type="http://schemas.openxmlformats.org/officeDocument/2006/relationships/slide" Target="slides/slide173.xml"/><Relationship Id="rId180" Type="http://schemas.openxmlformats.org/officeDocument/2006/relationships/slide" Target="slides/slide174.xml"/><Relationship Id="rId181" Type="http://schemas.openxmlformats.org/officeDocument/2006/relationships/slide" Target="slides/slide175.xml"/><Relationship Id="rId182" Type="http://schemas.openxmlformats.org/officeDocument/2006/relationships/slide" Target="slides/slide176.xml"/><Relationship Id="rId183" Type="http://schemas.openxmlformats.org/officeDocument/2006/relationships/slide" Target="slides/slide177.xml"/><Relationship Id="rId184" Type="http://schemas.openxmlformats.org/officeDocument/2006/relationships/slide" Target="slides/slide178.xml"/><Relationship Id="rId185" Type="http://schemas.openxmlformats.org/officeDocument/2006/relationships/slide" Target="slides/slide179.xml"/><Relationship Id="rId186" Type="http://schemas.openxmlformats.org/officeDocument/2006/relationships/slide" Target="slides/slide180.xml"/><Relationship Id="rId187" Type="http://schemas.openxmlformats.org/officeDocument/2006/relationships/slide" Target="slides/slide181.xml"/><Relationship Id="rId188" Type="http://schemas.openxmlformats.org/officeDocument/2006/relationships/slide" Target="slides/slide182.xml"/><Relationship Id="rId189" Type="http://schemas.openxmlformats.org/officeDocument/2006/relationships/slide" Target="slides/slide183.xml"/><Relationship Id="rId190" Type="http://schemas.openxmlformats.org/officeDocument/2006/relationships/slide" Target="slides/slide184.xml"/><Relationship Id="rId191" Type="http://schemas.openxmlformats.org/officeDocument/2006/relationships/slide" Target="slides/slide185.xml"/><Relationship Id="rId192" Type="http://schemas.openxmlformats.org/officeDocument/2006/relationships/slide" Target="slides/slide186.xml"/><Relationship Id="rId193" Type="http://schemas.openxmlformats.org/officeDocument/2006/relationships/slide" Target="slides/slide187.xml"/><Relationship Id="rId194" Type="http://schemas.openxmlformats.org/officeDocument/2006/relationships/slide" Target="slides/slide188.xml"/><Relationship Id="rId195" Type="http://schemas.openxmlformats.org/officeDocument/2006/relationships/slide" Target="slides/slide189.xml"/><Relationship Id="rId196" Type="http://schemas.openxmlformats.org/officeDocument/2006/relationships/slide" Target="slides/slide190.xml"/><Relationship Id="rId197" Type="http://schemas.openxmlformats.org/officeDocument/2006/relationships/slide" Target="slides/slide191.xml"/><Relationship Id="rId198" Type="http://schemas.openxmlformats.org/officeDocument/2006/relationships/slide" Target="slides/slide192.xml"/><Relationship Id="rId199" Type="http://schemas.openxmlformats.org/officeDocument/2006/relationships/slide" Target="slides/slide19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0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0.jpg"/></Relationships>
</file>

<file path=ppt/slides/_rels/slide10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1.jpg"/></Relationships>
</file>

<file path=ppt/slides/_rels/slide10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2.jpg"/></Relationships>
</file>

<file path=ppt/slides/_rels/slide10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3.jpg"/></Relationships>
</file>

<file path=ppt/slides/_rels/slide10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4.jpg"/></Relationships>
</file>

<file path=ppt/slides/_rels/slide10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5.jpg"/></Relationships>
</file>

<file path=ppt/slides/_rels/slide10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6.jpg"/></Relationships>
</file>

<file path=ppt/slides/_rels/slide10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7.jpg"/></Relationships>
</file>

<file path=ppt/slides/_rels/slide10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8.jpg"/></Relationships>
</file>

<file path=ppt/slides/_rels/slide10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9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0.jpg"/></Relationships>
</file>

<file path=ppt/slides/_rels/slide1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1.jpg"/></Relationships>
</file>

<file path=ppt/slides/_rels/slide1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2.jpg"/></Relationships>
</file>

<file path=ppt/slides/_rels/slide1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3.jpg"/></Relationships>
</file>

<file path=ppt/slides/_rels/slide1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4.jpg"/></Relationships>
</file>

<file path=ppt/slides/_rels/slide1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5.jpg"/></Relationships>
</file>

<file path=ppt/slides/_rels/slide1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6.jpg"/></Relationships>
</file>

<file path=ppt/slides/_rels/slide1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7.jpg"/></Relationships>
</file>

<file path=ppt/slides/_rels/slide1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8.jpg"/></Relationships>
</file>

<file path=ppt/slides/_rels/slide1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9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0.jpg"/></Relationships>
</file>

<file path=ppt/slides/_rels/slide1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1.jpg"/></Relationships>
</file>

<file path=ppt/slides/_rels/slide1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2.jpg"/></Relationships>
</file>

<file path=ppt/slides/_rels/slide1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3.jpg"/></Relationships>
</file>

<file path=ppt/slides/_rels/slide1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4.jpg"/></Relationships>
</file>

<file path=ppt/slides/_rels/slide1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5.jpg"/></Relationships>
</file>

<file path=ppt/slides/_rels/slide1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6.jpg"/></Relationships>
</file>

<file path=ppt/slides/_rels/slide1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7.jpg"/></Relationships>
</file>

<file path=ppt/slides/_rels/slide1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8.jpg"/></Relationships>
</file>

<file path=ppt/slides/_rels/slide1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9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0.jpg"/></Relationships>
</file>

<file path=ppt/slides/_rels/slide1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1.jpg"/></Relationships>
</file>

<file path=ppt/slides/_rels/slide1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2.jpg"/></Relationships>
</file>

<file path=ppt/slides/_rels/slide1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3.jpg"/></Relationships>
</file>

<file path=ppt/slides/_rels/slide1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4.jpg"/></Relationships>
</file>

<file path=ppt/slides/_rels/slide1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5.jpg"/></Relationships>
</file>

<file path=ppt/slides/_rels/slide1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6.jpg"/></Relationships>
</file>

<file path=ppt/slides/_rels/slide1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7.jpg"/></Relationships>
</file>

<file path=ppt/slides/_rels/slide1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8.jpg"/></Relationships>
</file>

<file path=ppt/slides/_rels/slide1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9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0.jpg"/></Relationships>
</file>

<file path=ppt/slides/_rels/slide1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1.jpg"/></Relationships>
</file>

<file path=ppt/slides/_rels/slide1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2.jpg"/></Relationships>
</file>

<file path=ppt/slides/_rels/slide1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3.jpg"/></Relationships>
</file>

<file path=ppt/slides/_rels/slide1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4.jpg"/></Relationships>
</file>

<file path=ppt/slides/_rels/slide1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5.jpg"/></Relationships>
</file>

<file path=ppt/slides/_rels/slide1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6.jpg"/></Relationships>
</file>

<file path=ppt/slides/_rels/slide1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7.jpg"/></Relationships>
</file>

<file path=ppt/slides/_rels/slide1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8.jpg"/></Relationships>
</file>

<file path=ppt/slides/_rels/slide1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9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1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0.jpg"/></Relationships>
</file>

<file path=ppt/slides/_rels/slide1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1.jpg"/></Relationships>
</file>

<file path=ppt/slides/_rels/slide1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2.jpg"/></Relationships>
</file>

<file path=ppt/slides/_rels/slide1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3.jpg"/></Relationships>
</file>

<file path=ppt/slides/_rels/slide1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4.jpg"/></Relationships>
</file>

<file path=ppt/slides/_rels/slide1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5.jpg"/></Relationships>
</file>

<file path=ppt/slides/_rels/slide1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6.jpg"/></Relationships>
</file>

<file path=ppt/slides/_rels/slide1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7.jpg"/></Relationships>
</file>

<file path=ppt/slides/_rels/slide1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8.jpg"/></Relationships>
</file>

<file path=ppt/slides/_rels/slide1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9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g"/></Relationships>
</file>

<file path=ppt/slides/_rels/slide1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0.jpg"/></Relationships>
</file>

<file path=ppt/slides/_rels/slide1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1.jpg"/></Relationships>
</file>

<file path=ppt/slides/_rels/slide1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2.jpg"/></Relationships>
</file>

<file path=ppt/slides/_rels/slide1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3.jpg"/></Relationships>
</file>

<file path=ppt/slides/_rels/slide1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4.jpg"/></Relationships>
</file>

<file path=ppt/slides/_rels/slide1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5.jpg"/></Relationships>
</file>

<file path=ppt/slides/_rels/slide1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6.jpg"/></Relationships>
</file>

<file path=ppt/slides/_rels/slide1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7.jpg"/></Relationships>
</file>

<file path=ppt/slides/_rels/slide1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8.jpg"/></Relationships>
</file>

<file path=ppt/slides/_rels/slide1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9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1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0.jpg"/></Relationships>
</file>

<file path=ppt/slides/_rels/slide1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1.jpg"/></Relationships>
</file>

<file path=ppt/slides/_rels/slide1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2.jpg"/></Relationships>
</file>

<file path=ppt/slides/_rels/slide1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3.jpg"/></Relationships>
</file>

<file path=ppt/slides/_rels/slide1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4.jpg"/></Relationships>
</file>

<file path=ppt/slides/_rels/slide1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5.jpg"/></Relationships>
</file>

<file path=ppt/slides/_rels/slide1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6.jpg"/></Relationships>
</file>

<file path=ppt/slides/_rels/slide1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7.jpg"/></Relationships>
</file>

<file path=ppt/slides/_rels/slide1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8.jpg"/></Relationships>
</file>

<file path=ppt/slides/_rels/slide1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9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g"/></Relationships>
</file>

<file path=ppt/slides/_rels/slide1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0.jpg"/></Relationships>
</file>

<file path=ppt/slides/_rels/slide1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1.jpg"/></Relationships>
</file>

<file path=ppt/slides/_rels/slide1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2.jpg"/></Relationships>
</file>

<file path=ppt/slides/_rels/slide1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3.jpg"/></Relationships>
</file>

<file path=ppt/slides/_rels/slide1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4.jpg"/></Relationships>
</file>

<file path=ppt/slides/_rels/slide1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5.jpg"/></Relationships>
</file>

<file path=ppt/slides/_rels/slide1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6.jpg"/></Relationships>
</file>

<file path=ppt/slides/_rels/slide1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7.jpg"/></Relationships>
</file>

<file path=ppt/slides/_rels/slide1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8.jpg"/></Relationships>
</file>

<file path=ppt/slides/_rels/slide1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9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jpg"/></Relationships>
</file>

<file path=ppt/slides/_rels/slide1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0.jpg"/></Relationships>
</file>

<file path=ppt/slides/_rels/slide1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1.jpg"/></Relationships>
</file>

<file path=ppt/slides/_rels/slide1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2.jpg"/></Relationships>
</file>

<file path=ppt/slides/_rels/slide1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3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jp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jp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jp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jp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jp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jp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jp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jp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jp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jp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jp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jp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jp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jp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3.jp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jp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5.jp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6.jp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7.jp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8.jp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0.jp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1.jp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2.jp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3.jp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4.jp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5.jp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6.jp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7.jp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8.jp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9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0.jp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1.jp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2.jp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3.jp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4.jp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5.jp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6.jp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7.jp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jp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9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0.jp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1.jp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2.jp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3.jpg"/></Relationships>
</file>

<file path=ppt/slides/_rels/slide8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4.jpg"/></Relationships>
</file>

<file path=ppt/slides/_rels/slide8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5.jpg"/></Relationships>
</file>

<file path=ppt/slides/_rels/slide8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6.jpg"/></Relationships>
</file>

<file path=ppt/slides/_rels/slide8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7.jpg"/></Relationships>
</file>

<file path=ppt/slides/_rels/slide8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8.jpg"/></Relationships>
</file>

<file path=ppt/slides/_rels/slide8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9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9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0.jpg"/></Relationships>
</file>

<file path=ppt/slides/_rels/slide9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1.jpg"/></Relationships>
</file>

<file path=ppt/slides/_rels/slide9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2.jpg"/></Relationships>
</file>

<file path=ppt/slides/_rels/slide9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3.jpg"/></Relationships>
</file>

<file path=ppt/slides/_rels/slide9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4.jpg"/></Relationships>
</file>

<file path=ppt/slides/_rels/slide9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5.jpg"/></Relationships>
</file>

<file path=ppt/slides/_rels/slide9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6.jpg"/></Relationships>
</file>

<file path=ppt/slides/_rels/slide9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7.jpg"/></Relationships>
</file>

<file path=ppt/slides/_rels/slide9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8.jpg"/></Relationships>
</file>

<file path=ppt/slides/_rels/slide9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6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7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8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09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