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slideMasters/slideMaster107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08.xml" ContentType="application/vnd.openxmlformats-officedocument.presentationml.slideMaster+xml"/>
  <Override PartName="/ppt/slides/slide108.xml" ContentType="application/vnd.openxmlformats-officedocument.presentationml.slide+xml"/>
  <Override PartName="/ppt/slideMasters/slideMaster109.xml" ContentType="application/vnd.openxmlformats-officedocument.presentationml.slideMaster+xml"/>
  <Override PartName="/ppt/slides/slide109.xml" ContentType="application/vnd.openxmlformats-officedocument.presentationml.slide+xml"/>
  <Override PartName="/ppt/slideMasters/slideMaster110.xml" ContentType="application/vnd.openxmlformats-officedocument.presentationml.slideMaster+xml"/>
  <Override PartName="/ppt/slides/slide110.xml" ContentType="application/vnd.openxmlformats-officedocument.presentationml.slide+xml"/>
  <Override PartName="/ppt/slideMasters/slideMaster111.xml" ContentType="application/vnd.openxmlformats-officedocument.presentationml.slideMaster+xml"/>
  <Override PartName="/ppt/slides/slide111.xml" ContentType="application/vnd.openxmlformats-officedocument.presentationml.slide+xml"/>
  <Override PartName="/ppt/slideMasters/slideMaster112.xml" ContentType="application/vnd.openxmlformats-officedocument.presentationml.slideMaster+xml"/>
  <Override PartName="/ppt/slides/slide112.xml" ContentType="application/vnd.openxmlformats-officedocument.presentationml.slide+xml"/>
  <Override PartName="/ppt/slideMasters/slideMaster113.xml" ContentType="application/vnd.openxmlformats-officedocument.presentationml.slideMaster+xml"/>
  <Override PartName="/ppt/slides/slide113.xml" ContentType="application/vnd.openxmlformats-officedocument.presentationml.slide+xml"/>
  <Override PartName="/ppt/slideMasters/slideMaster114.xml" ContentType="application/vnd.openxmlformats-officedocument.presentationml.slideMaster+xml"/>
  <Override PartName="/ppt/slides/slide114.xml" ContentType="application/vnd.openxmlformats-officedocument.presentationml.slide+xml"/>
  <Override PartName="/ppt/slideMasters/slideMaster115.xml" ContentType="application/vnd.openxmlformats-officedocument.presentationml.slideMaster+xml"/>
  <Override PartName="/ppt/slides/slide115.xml" ContentType="application/vnd.openxmlformats-officedocument.presentationml.slide+xml"/>
  <Override PartName="/ppt/slideMasters/slideMaster116.xml" ContentType="application/vnd.openxmlformats-officedocument.presentationml.slideMaster+xml"/>
  <Override PartName="/ppt/slides/slide116.xml" ContentType="application/vnd.openxmlformats-officedocument.presentationml.slide+xml"/>
  <Override PartName="/ppt/slideMasters/slideMaster117.xml" ContentType="application/vnd.openxmlformats-officedocument.presentationml.slideMaster+xml"/>
  <Override PartName="/ppt/slides/slide117.xml" ContentType="application/vnd.openxmlformats-officedocument.presentationml.slide+xml"/>
  <Override PartName="/ppt/slideMasters/slideMaster118.xml" ContentType="application/vnd.openxmlformats-officedocument.presentationml.slideMaster+xml"/>
  <Override PartName="/ppt/slides/slide118.xml" ContentType="application/vnd.openxmlformats-officedocument.presentationml.slide+xml"/>
  <Override PartName="/ppt/slideMasters/slideMaster119.xml" ContentType="application/vnd.openxmlformats-officedocument.presentationml.slideMaster+xml"/>
  <Override PartName="/ppt/slides/slide119.xml" ContentType="application/vnd.openxmlformats-officedocument.presentationml.slide+xml"/>
  <Override PartName="/ppt/slideMasters/slideMaster120.xml" ContentType="application/vnd.openxmlformats-officedocument.presentationml.slideMaster+xml"/>
  <Override PartName="/ppt/slides/slide120.xml" ContentType="application/vnd.openxmlformats-officedocument.presentationml.slide+xml"/>
  <Override PartName="/ppt/slideMasters/slideMaster121.xml" ContentType="application/vnd.openxmlformats-officedocument.presentationml.slideMaster+xml"/>
  <Override PartName="/ppt/slides/slide121.xml" ContentType="application/vnd.openxmlformats-officedocument.presentationml.slide+xml"/>
  <Override PartName="/ppt/slideMasters/slideMaster122.xml" ContentType="application/vnd.openxmlformats-officedocument.presentationml.slideMaster+xml"/>
  <Override PartName="/ppt/slides/slide122.xml" ContentType="application/vnd.openxmlformats-officedocument.presentationml.slide+xml"/>
  <Override PartName="/ppt/slideMasters/slideMaster123.xml" ContentType="application/vnd.openxmlformats-officedocument.presentationml.slideMaster+xml"/>
  <Override PartName="/ppt/slides/slide123.xml" ContentType="application/vnd.openxmlformats-officedocument.presentationml.slide+xml"/>
  <Override PartName="/ppt/slideMasters/slideMaster124.xml" ContentType="application/vnd.openxmlformats-officedocument.presentationml.slideMaster+xml"/>
  <Override PartName="/ppt/slides/slide124.xml" ContentType="application/vnd.openxmlformats-officedocument.presentationml.slide+xml"/>
  <Override PartName="/ppt/slideMasters/slideMaster125.xml" ContentType="application/vnd.openxmlformats-officedocument.presentationml.slideMaster+xml"/>
  <Override PartName="/ppt/slides/slide125.xml" ContentType="application/vnd.openxmlformats-officedocument.presentationml.slide+xml"/>
  <Override PartName="/ppt/slideMasters/slideMaster126.xml" ContentType="application/vnd.openxmlformats-officedocument.presentationml.slideMaster+xml"/>
  <Override PartName="/ppt/slides/slide126.xml" ContentType="application/vnd.openxmlformats-officedocument.presentationml.slide+xml"/>
  <Override PartName="/ppt/slideMasters/slideMaster127.xml" ContentType="application/vnd.openxmlformats-officedocument.presentationml.slideMaster+xml"/>
  <Override PartName="/ppt/slides/slide127.xml" ContentType="application/vnd.openxmlformats-officedocument.presentationml.slide+xml"/>
  <Override PartName="/ppt/slideMasters/slideMaster128.xml" ContentType="application/vnd.openxmlformats-officedocument.presentationml.slideMaster+xml"/>
  <Override PartName="/ppt/slides/slide128.xml" ContentType="application/vnd.openxmlformats-officedocument.presentationml.slide+xml"/>
  <Override PartName="/ppt/slideMasters/slideMaster129.xml" ContentType="application/vnd.openxmlformats-officedocument.presentationml.slideMaster+xml"/>
  <Override PartName="/ppt/slides/slide129.xml" ContentType="application/vnd.openxmlformats-officedocument.presentationml.slide+xml"/>
  <Override PartName="/ppt/slideMasters/slideMaster130.xml" ContentType="application/vnd.openxmlformats-officedocument.presentationml.slideMaster+xml"/>
  <Override PartName="/ppt/slides/slide130.xml" ContentType="application/vnd.openxmlformats-officedocument.presentationml.slide+xml"/>
  <Override PartName="/ppt/slideMasters/slideMaster131.xml" ContentType="application/vnd.openxmlformats-officedocument.presentationml.slideMaster+xml"/>
  <Override PartName="/ppt/slides/slide131.xml" ContentType="application/vnd.openxmlformats-officedocument.presentationml.slide+xml"/>
  <Override PartName="/ppt/slideMasters/slideMaster132.xml" ContentType="application/vnd.openxmlformats-officedocument.presentationml.slideMaster+xml"/>
  <Override PartName="/ppt/slides/slide132.xml" ContentType="application/vnd.openxmlformats-officedocument.presentationml.slide+xml"/>
  <Override PartName="/ppt/slideMasters/slideMaster133.xml" ContentType="application/vnd.openxmlformats-officedocument.presentationml.slideMaster+xml"/>
  <Override PartName="/ppt/slides/slide133.xml" ContentType="application/vnd.openxmlformats-officedocument.presentationml.slide+xml"/>
  <Override PartName="/ppt/slideMasters/slideMaster134.xml" ContentType="application/vnd.openxmlformats-officedocument.presentationml.slideMaster+xml"/>
  <Override PartName="/ppt/slides/slide134.xml" ContentType="application/vnd.openxmlformats-officedocument.presentationml.slide+xml"/>
  <Override PartName="/ppt/slideMasters/slideMaster135.xml" ContentType="application/vnd.openxmlformats-officedocument.presentationml.slideMaster+xml"/>
  <Override PartName="/ppt/slides/slide135.xml" ContentType="application/vnd.openxmlformats-officedocument.presentationml.slide+xml"/>
  <Override PartName="/ppt/slideMasters/slideMaster136.xml" ContentType="application/vnd.openxmlformats-officedocument.presentationml.slideMaster+xml"/>
  <Override PartName="/ppt/slides/slide136.xml" ContentType="application/vnd.openxmlformats-officedocument.presentationml.slide+xml"/>
  <Override PartName="/ppt/slideMasters/slideMaster137.xml" ContentType="application/vnd.openxmlformats-officedocument.presentationml.slideMaster+xml"/>
  <Override PartName="/ppt/slides/slide137.xml" ContentType="application/vnd.openxmlformats-officedocument.presentationml.slide+xml"/>
  <Override PartName="/ppt/slideMasters/slideMaster138.xml" ContentType="application/vnd.openxmlformats-officedocument.presentationml.slideMaster+xml"/>
  <Override PartName="/ppt/slides/slide138.xml" ContentType="application/vnd.openxmlformats-officedocument.presentationml.slide+xml"/>
  <Override PartName="/ppt/slideMasters/slideMaster139.xml" ContentType="application/vnd.openxmlformats-officedocument.presentationml.slideMaster+xml"/>
  <Override PartName="/ppt/slides/slide139.xml" ContentType="application/vnd.openxmlformats-officedocument.presentationml.slide+xml"/>
  <Override PartName="/ppt/slideMasters/slideMaster140.xml" ContentType="application/vnd.openxmlformats-officedocument.presentationml.slideMaster+xml"/>
  <Override PartName="/ppt/slides/slide140.xml" ContentType="application/vnd.openxmlformats-officedocument.presentationml.slide+xml"/>
  <Override PartName="/ppt/slideMasters/slideMaster141.xml" ContentType="application/vnd.openxmlformats-officedocument.presentationml.slideMaster+xml"/>
  <Override PartName="/ppt/slides/slide141.xml" ContentType="application/vnd.openxmlformats-officedocument.presentationml.slide+xml"/>
  <Override PartName="/ppt/slideMasters/slideMaster142.xml" ContentType="application/vnd.openxmlformats-officedocument.presentationml.slideMaster+xml"/>
  <Override PartName="/ppt/slides/slide142.xml" ContentType="application/vnd.openxmlformats-officedocument.presentationml.slide+xml"/>
  <Override PartName="/ppt/slideMasters/slideMaster143.xml" ContentType="application/vnd.openxmlformats-officedocument.presentationml.slideMaster+xml"/>
  <Override PartName="/ppt/slides/slide143.xml" ContentType="application/vnd.openxmlformats-officedocument.presentationml.slide+xml"/>
  <Override PartName="/ppt/slideMasters/slideMaster144.xml" ContentType="application/vnd.openxmlformats-officedocument.presentationml.slideMaster+xml"/>
  <Override PartName="/ppt/slides/slide144.xml" ContentType="application/vnd.openxmlformats-officedocument.presentationml.slide+xml"/>
  <Override PartName="/ppt/slideMasters/slideMaster145.xml" ContentType="application/vnd.openxmlformats-officedocument.presentationml.slideMaster+xml"/>
  <Override PartName="/ppt/slides/slide145.xml" ContentType="application/vnd.openxmlformats-officedocument.presentationml.slide+xml"/>
  <Override PartName="/ppt/slideMasters/slideMaster146.xml" ContentType="application/vnd.openxmlformats-officedocument.presentationml.slideMaster+xml"/>
  <Override PartName="/ppt/slides/slide146.xml" ContentType="application/vnd.openxmlformats-officedocument.presentationml.slide+xml"/>
  <Override PartName="/ppt/slideMasters/slideMaster147.xml" ContentType="application/vnd.openxmlformats-officedocument.presentationml.slideMaster+xml"/>
  <Override PartName="/ppt/slides/slide147.xml" ContentType="application/vnd.openxmlformats-officedocument.presentationml.slide+xml"/>
  <Override PartName="/ppt/slideMasters/slideMaster148.xml" ContentType="application/vnd.openxmlformats-officedocument.presentationml.slideMaster+xml"/>
  <Override PartName="/ppt/slides/slide148.xml" ContentType="application/vnd.openxmlformats-officedocument.presentationml.slide+xml"/>
  <Override PartName="/ppt/slideMasters/slideMaster149.xml" ContentType="application/vnd.openxmlformats-officedocument.presentationml.slideMaster+xml"/>
  <Override PartName="/ppt/slides/slide149.xml" ContentType="application/vnd.openxmlformats-officedocument.presentationml.slide+xml"/>
  <Override PartName="/ppt/slideMasters/slideMaster150.xml" ContentType="application/vnd.openxmlformats-officedocument.presentationml.slideMaster+xml"/>
  <Override PartName="/ppt/slides/slide150.xml" ContentType="application/vnd.openxmlformats-officedocument.presentationml.slide+xml"/>
  <Override PartName="/ppt/slideMasters/slideMaster151.xml" ContentType="application/vnd.openxmlformats-officedocument.presentationml.slideMaster+xml"/>
  <Override PartName="/ppt/slides/slide151.xml" ContentType="application/vnd.openxmlformats-officedocument.presentationml.slide+xml"/>
  <Override PartName="/ppt/slideMasters/slideMaster152.xml" ContentType="application/vnd.openxmlformats-officedocument.presentationml.slideMaster+xml"/>
  <Override PartName="/ppt/slides/slide152.xml" ContentType="application/vnd.openxmlformats-officedocument.presentationml.slide+xml"/>
  <Override PartName="/ppt/slideMasters/slideMaster153.xml" ContentType="application/vnd.openxmlformats-officedocument.presentationml.slideMaster+xml"/>
  <Override PartName="/ppt/slides/slide153.xml" ContentType="application/vnd.openxmlformats-officedocument.presentationml.slide+xml"/>
  <Override PartName="/ppt/slideMasters/slideMaster154.xml" ContentType="application/vnd.openxmlformats-officedocument.presentationml.slideMaster+xml"/>
  <Override PartName="/ppt/slides/slide154.xml" ContentType="application/vnd.openxmlformats-officedocument.presentationml.slide+xml"/>
  <Override PartName="/ppt/slideMasters/slideMaster155.xml" ContentType="application/vnd.openxmlformats-officedocument.presentationml.slideMaster+xml"/>
  <Override PartName="/ppt/slides/slide155.xml" ContentType="application/vnd.openxmlformats-officedocument.presentationml.slide+xml"/>
  <Override PartName="/ppt/slideMasters/slideMaster156.xml" ContentType="application/vnd.openxmlformats-officedocument.presentationml.slideMaster+xml"/>
  <Override PartName="/ppt/slides/slide156.xml" ContentType="application/vnd.openxmlformats-officedocument.presentationml.slide+xml"/>
  <Override PartName="/ppt/slideMasters/slideMaster157.xml" ContentType="application/vnd.openxmlformats-officedocument.presentationml.slideMaster+xml"/>
  <Override PartName="/ppt/slides/slide157.xml" ContentType="application/vnd.openxmlformats-officedocument.presentationml.slide+xml"/>
  <Override PartName="/ppt/slideMasters/slideMaster158.xml" ContentType="application/vnd.openxmlformats-officedocument.presentationml.slideMaster+xml"/>
  <Override PartName="/ppt/slides/slide158.xml" ContentType="application/vnd.openxmlformats-officedocument.presentationml.slide+xml"/>
  <Override PartName="/ppt/slideMasters/slideMaster159.xml" ContentType="application/vnd.openxmlformats-officedocument.presentationml.slideMaster+xml"/>
  <Override PartName="/ppt/slides/slide159.xml" ContentType="application/vnd.openxmlformats-officedocument.presentationml.slide+xml"/>
  <Override PartName="/ppt/slideMasters/slideMaster160.xml" ContentType="application/vnd.openxmlformats-officedocument.presentationml.slideMaster+xml"/>
  <Override PartName="/ppt/slides/slide160.xml" ContentType="application/vnd.openxmlformats-officedocument.presentationml.slide+xml"/>
  <Override PartName="/ppt/slideMasters/slideMaster161.xml" ContentType="application/vnd.openxmlformats-officedocument.presentationml.slideMaster+xml"/>
  <Override PartName="/ppt/slides/slide161.xml" ContentType="application/vnd.openxmlformats-officedocument.presentationml.slide+xml"/>
  <Override PartName="/ppt/slideMasters/slideMaster162.xml" ContentType="application/vnd.openxmlformats-officedocument.presentationml.slideMaster+xml"/>
  <Override PartName="/ppt/slides/slide162.xml" ContentType="application/vnd.openxmlformats-officedocument.presentationml.slide+xml"/>
  <Override PartName="/ppt/slideMasters/slideMaster163.xml" ContentType="application/vnd.openxmlformats-officedocument.presentationml.slideMaster+xml"/>
  <Override PartName="/ppt/slides/slide163.xml" ContentType="application/vnd.openxmlformats-officedocument.presentationml.slide+xml"/>
  <Override PartName="/ppt/slideMasters/slideMaster164.xml" ContentType="application/vnd.openxmlformats-officedocument.presentationml.slideMaster+xml"/>
  <Override PartName="/ppt/slides/slide164.xml" ContentType="application/vnd.openxmlformats-officedocument.presentationml.slide+xml"/>
  <Override PartName="/ppt/slideMasters/slideMaster165.xml" ContentType="application/vnd.openxmlformats-officedocument.presentationml.slideMaster+xml"/>
  <Override PartName="/ppt/slides/slide165.xml" ContentType="application/vnd.openxmlformats-officedocument.presentationml.slide+xml"/>
  <Override PartName="/ppt/slideMasters/slideMaster166.xml" ContentType="application/vnd.openxmlformats-officedocument.presentationml.slideMaster+xml"/>
  <Override PartName="/ppt/slides/slide166.xml" ContentType="application/vnd.openxmlformats-officedocument.presentationml.slide+xml"/>
  <Override PartName="/ppt/slideMasters/slideMaster167.xml" ContentType="application/vnd.openxmlformats-officedocument.presentationml.slideMaster+xml"/>
  <Override PartName="/ppt/slides/slide167.xml" ContentType="application/vnd.openxmlformats-officedocument.presentationml.slide+xml"/>
  <Override PartName="/ppt/slideMasters/slideMaster168.xml" ContentType="application/vnd.openxmlformats-officedocument.presentationml.slideMaster+xml"/>
  <Override PartName="/ppt/slides/slide168.xml" ContentType="application/vnd.openxmlformats-officedocument.presentationml.slide+xml"/>
  <Override PartName="/ppt/slideMasters/slideMaster169.xml" ContentType="application/vnd.openxmlformats-officedocument.presentationml.slideMaster+xml"/>
  <Override PartName="/ppt/slides/slide169.xml" ContentType="application/vnd.openxmlformats-officedocument.presentationml.slide+xml"/>
  <Override PartName="/ppt/slideMasters/slideMaster170.xml" ContentType="application/vnd.openxmlformats-officedocument.presentationml.slideMaster+xml"/>
  <Override PartName="/ppt/slides/slide170.xml" ContentType="application/vnd.openxmlformats-officedocument.presentationml.slide+xml"/>
  <Override PartName="/ppt/slideMasters/slideMaster171.xml" ContentType="application/vnd.openxmlformats-officedocument.presentationml.slideMaster+xml"/>
  <Override PartName="/ppt/slides/slide171.xml" ContentType="application/vnd.openxmlformats-officedocument.presentationml.slide+xml"/>
  <Override PartName="/ppt/slideMasters/slideMaster172.xml" ContentType="application/vnd.openxmlformats-officedocument.presentationml.slideMaster+xml"/>
  <Override PartName="/ppt/slides/slide172.xml" ContentType="application/vnd.openxmlformats-officedocument.presentationml.slide+xml"/>
  <Override PartName="/ppt/slideMasters/slideMaster173.xml" ContentType="application/vnd.openxmlformats-officedocument.presentationml.slideMaster+xml"/>
  <Override PartName="/ppt/slides/slide173.xml" ContentType="application/vnd.openxmlformats-officedocument.presentationml.slide+xml"/>
  <Override PartName="/ppt/slideMasters/slideMaster174.xml" ContentType="application/vnd.openxmlformats-officedocument.presentationml.slideMaster+xml"/>
  <Override PartName="/ppt/slides/slide174.xml" ContentType="application/vnd.openxmlformats-officedocument.presentationml.slide+xml"/>
  <Override PartName="/ppt/slideMasters/slideMaster175.xml" ContentType="application/vnd.openxmlformats-officedocument.presentationml.slideMaster+xml"/>
  <Override PartName="/ppt/slides/slide175.xml" ContentType="application/vnd.openxmlformats-officedocument.presentationml.slide+xml"/>
  <Override PartName="/ppt/slideMasters/slideMaster176.xml" ContentType="application/vnd.openxmlformats-officedocument.presentationml.slideMaster+xml"/>
  <Override PartName="/ppt/slides/slide176.xml" ContentType="application/vnd.openxmlformats-officedocument.presentationml.slide+xml"/>
  <Override PartName="/ppt/slideMasters/slideMaster177.xml" ContentType="application/vnd.openxmlformats-officedocument.presentationml.slideMaster+xml"/>
  <Override PartName="/ppt/slides/slide177.xml" ContentType="application/vnd.openxmlformats-officedocument.presentationml.slide+xml"/>
  <Override PartName="/ppt/slideMasters/slideMaster178.xml" ContentType="application/vnd.openxmlformats-officedocument.presentationml.slideMaster+xml"/>
  <Override PartName="/ppt/slides/slide178.xml" ContentType="application/vnd.openxmlformats-officedocument.presentationml.slide+xml"/>
  <Override PartName="/ppt/slideMasters/slideMaster179.xml" ContentType="application/vnd.openxmlformats-officedocument.presentationml.slideMaster+xml"/>
  <Override PartName="/ppt/slides/slide179.xml" ContentType="application/vnd.openxmlformats-officedocument.presentationml.slide+xml"/>
  <Override PartName="/ppt/slideMasters/slideMaster180.xml" ContentType="application/vnd.openxmlformats-officedocument.presentationml.slideMaster+xml"/>
  <Override PartName="/ppt/slides/slide180.xml" ContentType="application/vnd.openxmlformats-officedocument.presentationml.slide+xml"/>
  <Override PartName="/ppt/slideMasters/slideMaster181.xml" ContentType="application/vnd.openxmlformats-officedocument.presentationml.slideMaster+xml"/>
  <Override PartName="/ppt/slides/slide181.xml" ContentType="application/vnd.openxmlformats-officedocument.presentationml.slide+xml"/>
  <Override PartName="/ppt/slideMasters/slideMaster182.xml" ContentType="application/vnd.openxmlformats-officedocument.presentationml.slideMaster+xml"/>
  <Override PartName="/ppt/slides/slide182.xml" ContentType="application/vnd.openxmlformats-officedocument.presentationml.slide+xml"/>
  <Override PartName="/ppt/slideMasters/slideMaster183.xml" ContentType="application/vnd.openxmlformats-officedocument.presentationml.slideMaster+xml"/>
  <Override PartName="/ppt/slides/slide183.xml" ContentType="application/vnd.openxmlformats-officedocument.presentationml.slide+xml"/>
  <Override PartName="/ppt/slideMasters/slideMaster184.xml" ContentType="application/vnd.openxmlformats-officedocument.presentationml.slideMaster+xml"/>
  <Override PartName="/ppt/slides/slide184.xml" ContentType="application/vnd.openxmlformats-officedocument.presentationml.slide+xml"/>
  <Override PartName="/ppt/slideMasters/slideMaster185.xml" ContentType="application/vnd.openxmlformats-officedocument.presentationml.slideMaster+xml"/>
  <Override PartName="/ppt/slides/slide185.xml" ContentType="application/vnd.openxmlformats-officedocument.presentationml.slide+xml"/>
  <Override PartName="/ppt/slideMasters/slideMaster186.xml" ContentType="application/vnd.openxmlformats-officedocument.presentationml.slideMaster+xml"/>
  <Override PartName="/ppt/slides/slide186.xml" ContentType="application/vnd.openxmlformats-officedocument.presentationml.slide+xml"/>
  <Override PartName="/ppt/slideMasters/slideMaster187.xml" ContentType="application/vnd.openxmlformats-officedocument.presentationml.slideMaster+xml"/>
  <Override PartName="/ppt/slides/slide187.xml" ContentType="application/vnd.openxmlformats-officedocument.presentationml.slide+xml"/>
  <Override PartName="/ppt/slideMasters/slideMaster188.xml" ContentType="application/vnd.openxmlformats-officedocument.presentationml.slideMaster+xml"/>
  <Override PartName="/ppt/slides/slide188.xml" ContentType="application/vnd.openxmlformats-officedocument.presentationml.slide+xml"/>
  <Override PartName="/ppt/slideMasters/slideMaster189.xml" ContentType="application/vnd.openxmlformats-officedocument.presentationml.slideMaster+xml"/>
  <Override PartName="/ppt/slides/slide189.xml" ContentType="application/vnd.openxmlformats-officedocument.presentationml.slide+xml"/>
  <Override PartName="/ppt/slideMasters/slideMaster190.xml" ContentType="application/vnd.openxmlformats-officedocument.presentationml.slideMaster+xml"/>
  <Override PartName="/ppt/slides/slide190.xml" ContentType="application/vnd.openxmlformats-officedocument.presentationml.slide+xml"/>
  <Override PartName="/ppt/slideMasters/slideMaster191.xml" ContentType="application/vnd.openxmlformats-officedocument.presentationml.slideMaster+xml"/>
  <Override PartName="/ppt/slides/slide191.xml" ContentType="application/vnd.openxmlformats-officedocument.presentationml.slide+xml"/>
  <Override PartName="/ppt/slideMasters/slideMaster192.xml" ContentType="application/vnd.openxmlformats-officedocument.presentationml.slideMaster+xml"/>
  <Override PartName="/ppt/slides/slide192.xml" ContentType="application/vnd.openxmlformats-officedocument.presentationml.slide+xml"/>
  <Override PartName="/ppt/slideMasters/slideMaster193.xml" ContentType="application/vnd.openxmlformats-officedocument.presentationml.slideMaster+xml"/>
  <Override PartName="/ppt/slides/slide193.xml" ContentType="application/vnd.openxmlformats-officedocument.presentationml.slide+xml"/>
  <Override PartName="/ppt/slideMasters/slideMaster194.xml" ContentType="application/vnd.openxmlformats-officedocument.presentationml.slideMaster+xml"/>
  <Override PartName="/ppt/slides/slide194.xml" ContentType="application/vnd.openxmlformats-officedocument.presentationml.slide+xml"/>
  <Override PartName="/ppt/slideMasters/slideMaster195.xml" ContentType="application/vnd.openxmlformats-officedocument.presentationml.slideMaster+xml"/>
  <Override PartName="/ppt/slides/slide195.xml" ContentType="application/vnd.openxmlformats-officedocument.presentationml.slide+xml"/>
  <Override PartName="/ppt/slideMasters/slideMaster196.xml" ContentType="application/vnd.openxmlformats-officedocument.presentationml.slideMaster+xml"/>
  <Override PartName="/ppt/slides/slide196.xml" ContentType="application/vnd.openxmlformats-officedocument.presentationml.slide+xml"/>
  <Override PartName="/ppt/slideMasters/slideMaster197.xml" ContentType="application/vnd.openxmlformats-officedocument.presentationml.slideMaster+xml"/>
  <Override PartName="/ppt/slides/slide197.xml" ContentType="application/vnd.openxmlformats-officedocument.presentationml.slide+xml"/>
  <Override PartName="/ppt/slideMasters/slideMaster198.xml" ContentType="application/vnd.openxmlformats-officedocument.presentationml.slideMaster+xml"/>
  <Override PartName="/ppt/slides/slide198.xml" ContentType="application/vnd.openxmlformats-officedocument.presentationml.slide+xml"/>
  <Override PartName="/ppt/slideMasters/slideMaster199.xml" ContentType="application/vnd.openxmlformats-officedocument.presentationml.slideMaster+xml"/>
  <Override PartName="/ppt/slides/slide199.xml" ContentType="application/vnd.openxmlformats-officedocument.presentationml.slide+xml"/>
  <Override PartName="/ppt/slideMasters/slideMaster200.xml" ContentType="application/vnd.openxmlformats-officedocument.presentationml.slideMaster+xml"/>
  <Override PartName="/ppt/slides/slide200.xml" ContentType="application/vnd.openxmlformats-officedocument.presentationml.slide+xml"/>
  <Override PartName="/ppt/slideMasters/slideMaster201.xml" ContentType="application/vnd.openxmlformats-officedocument.presentationml.slideMaster+xml"/>
  <Override PartName="/ppt/slides/slide201.xml" ContentType="application/vnd.openxmlformats-officedocument.presentationml.slide+xml"/>
  <Override PartName="/ppt/slideMasters/slideMaster202.xml" ContentType="application/vnd.openxmlformats-officedocument.presentationml.slideMaster+xml"/>
  <Override PartName="/ppt/slides/slide202.xml" ContentType="application/vnd.openxmlformats-officedocument.presentationml.slide+xml"/>
  <Override PartName="/ppt/slideMasters/slideMaster203.xml" ContentType="application/vnd.openxmlformats-officedocument.presentationml.slideMaster+xml"/>
  <Override PartName="/ppt/slides/slide203.xml" ContentType="application/vnd.openxmlformats-officedocument.presentationml.slide+xml"/>
  <Override PartName="/ppt/slideMasters/slideMaster204.xml" ContentType="application/vnd.openxmlformats-officedocument.presentationml.slideMaster+xml"/>
  <Override PartName="/ppt/slides/slide204.xml" ContentType="application/vnd.openxmlformats-officedocument.presentationml.slide+xml"/>
  <Override PartName="/ppt/slideMasters/slideMaster205.xml" ContentType="application/vnd.openxmlformats-officedocument.presentationml.slideMaster+xml"/>
  <Override PartName="/ppt/slides/slide205.xml" ContentType="application/vnd.openxmlformats-officedocument.presentationml.slide+xml"/>
  <Override PartName="/ppt/slideMasters/slideMaster206.xml" ContentType="application/vnd.openxmlformats-officedocument.presentationml.slideMaster+xml"/>
  <Override PartName="/ppt/slides/slide206.xml" ContentType="application/vnd.openxmlformats-officedocument.presentationml.slide+xml"/>
  <Override PartName="/ppt/slideMasters/slideMaster207.xml" ContentType="application/vnd.openxmlformats-officedocument.presentationml.slideMaster+xml"/>
  <Override PartName="/ppt/slides/slide207.xml" ContentType="application/vnd.openxmlformats-officedocument.presentationml.slide+xml"/>
  <Override PartName="/ppt/slideMasters/slideMaster208.xml" ContentType="application/vnd.openxmlformats-officedocument.presentationml.slideMaster+xml"/>
  <Override PartName="/ppt/slides/slide208.xml" ContentType="application/vnd.openxmlformats-officedocument.presentationml.slide+xml"/>
  <Override PartName="/ppt/slideMasters/slideMaster209.xml" ContentType="application/vnd.openxmlformats-officedocument.presentationml.slideMaster+xml"/>
  <Override PartName="/ppt/slides/slide209.xml" ContentType="application/vnd.openxmlformats-officedocument.presentationml.slide+xml"/>
  <Override PartName="/ppt/slideMasters/slideMaster210.xml" ContentType="application/vnd.openxmlformats-officedocument.presentationml.slideMaster+xml"/>
  <Override PartName="/ppt/slides/slide210.xml" ContentType="application/vnd.openxmlformats-officedocument.presentationml.slide+xml"/>
  <Override PartName="/ppt/slideMasters/slideMaster211.xml" ContentType="application/vnd.openxmlformats-officedocument.presentationml.slideMaster+xml"/>
  <Override PartName="/ppt/slides/slide2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ppt/notesSlides/notesSlide165.xml" ContentType="application/vnd.openxmlformats-officedocument.presentationml.notesSlide+xml"/>
  <Override PartName="/ppt/notesSlides/notesSlide166.xml" ContentType="application/vnd.openxmlformats-officedocument.presentationml.notesSlide+xml"/>
  <Override PartName="/ppt/notesSlides/notesSlide167.xml" ContentType="application/vnd.openxmlformats-officedocument.presentationml.notesSlide+xml"/>
  <Override PartName="/ppt/notesSlides/notesSlide168.xml" ContentType="application/vnd.openxmlformats-officedocument.presentationml.notesSlide+xml"/>
  <Override PartName="/ppt/notesSlides/notesSlide169.xml" ContentType="application/vnd.openxmlformats-officedocument.presentationml.notesSlide+xml"/>
  <Override PartName="/ppt/notesSlides/notesSlide170.xml" ContentType="application/vnd.openxmlformats-officedocument.presentationml.notesSlide+xml"/>
  <Override PartName="/ppt/notesSlides/notesSlide171.xml" ContentType="application/vnd.openxmlformats-officedocument.presentationml.notesSlide+xml"/>
  <Override PartName="/ppt/notesSlides/notesSlide172.xml" ContentType="application/vnd.openxmlformats-officedocument.presentationml.notesSlide+xml"/>
  <Override PartName="/ppt/notesSlides/notesSlide173.xml" ContentType="application/vnd.openxmlformats-officedocument.presentationml.notesSlide+xml"/>
  <Override PartName="/ppt/notesSlides/notesSlide174.xml" ContentType="application/vnd.openxmlformats-officedocument.presentationml.notesSlide+xml"/>
  <Override PartName="/ppt/notesSlides/notesSlide175.xml" ContentType="application/vnd.openxmlformats-officedocument.presentationml.notesSlide+xml"/>
  <Override PartName="/ppt/notesSlides/notesSlide176.xml" ContentType="application/vnd.openxmlformats-officedocument.presentationml.notesSlide+xml"/>
  <Override PartName="/ppt/notesSlides/notesSlide177.xml" ContentType="application/vnd.openxmlformats-officedocument.presentationml.notesSlide+xml"/>
  <Override PartName="/ppt/notesSlides/notesSlide178.xml" ContentType="application/vnd.openxmlformats-officedocument.presentationml.notesSlide+xml"/>
  <Override PartName="/ppt/notesSlides/notesSlide179.xml" ContentType="application/vnd.openxmlformats-officedocument.presentationml.notesSlide+xml"/>
  <Override PartName="/ppt/notesSlides/notesSlide180.xml" ContentType="application/vnd.openxmlformats-officedocument.presentationml.notesSlide+xml"/>
  <Override PartName="/ppt/notesSlides/notesSlide181.xml" ContentType="application/vnd.openxmlformats-officedocument.presentationml.notesSlide+xml"/>
  <Override PartName="/ppt/notesSlides/notesSlide182.xml" ContentType="application/vnd.openxmlformats-officedocument.presentationml.notesSlide+xml"/>
  <Override PartName="/ppt/notesSlides/notesSlide183.xml" ContentType="application/vnd.openxmlformats-officedocument.presentationml.notesSlide+xml"/>
  <Override PartName="/ppt/notesSlides/notesSlide184.xml" ContentType="application/vnd.openxmlformats-officedocument.presentationml.notesSlide+xml"/>
  <Override PartName="/ppt/notesSlides/notesSlide185.xml" ContentType="application/vnd.openxmlformats-officedocument.presentationml.notesSlide+xml"/>
  <Override PartName="/ppt/notesSlides/notesSlide186.xml" ContentType="application/vnd.openxmlformats-officedocument.presentationml.notesSlide+xml"/>
  <Override PartName="/ppt/notesSlides/notesSlide187.xml" ContentType="application/vnd.openxmlformats-officedocument.presentationml.notesSlide+xml"/>
  <Override PartName="/ppt/notesSlides/notesSlide188.xml" ContentType="application/vnd.openxmlformats-officedocument.presentationml.notesSlide+xml"/>
  <Override PartName="/ppt/notesSlides/notesSlide189.xml" ContentType="application/vnd.openxmlformats-officedocument.presentationml.notesSlide+xml"/>
  <Override PartName="/ppt/notesSlides/notesSlide190.xml" ContentType="application/vnd.openxmlformats-officedocument.presentationml.notesSlide+xml"/>
  <Override PartName="/ppt/notesSlides/notesSlide191.xml" ContentType="application/vnd.openxmlformats-officedocument.presentationml.notesSlide+xml"/>
  <Override PartName="/ppt/notesSlides/notesSlide192.xml" ContentType="application/vnd.openxmlformats-officedocument.presentationml.notesSlide+xml"/>
  <Override PartName="/ppt/notesSlides/notesSlide193.xml" ContentType="application/vnd.openxmlformats-officedocument.presentationml.notesSlide+xml"/>
  <Override PartName="/ppt/notesSlides/notesSlide194.xml" ContentType="application/vnd.openxmlformats-officedocument.presentationml.notesSlide+xml"/>
  <Override PartName="/ppt/notesSlides/notesSlide195.xml" ContentType="application/vnd.openxmlformats-officedocument.presentationml.notesSlide+xml"/>
  <Override PartName="/ppt/notesSlides/notesSlide196.xml" ContentType="application/vnd.openxmlformats-officedocument.presentationml.notesSlide+xml"/>
  <Override PartName="/ppt/notesSlides/notesSlide197.xml" ContentType="application/vnd.openxmlformats-officedocument.presentationml.notesSlide+xml"/>
  <Override PartName="/ppt/notesSlides/notesSlide198.xml" ContentType="application/vnd.openxmlformats-officedocument.presentationml.notesSlide+xml"/>
  <Override PartName="/ppt/notesSlides/notesSlide199.xml" ContentType="application/vnd.openxmlformats-officedocument.presentationml.notesSlide+xml"/>
  <Override PartName="/ppt/notesSlides/notesSlide200.xml" ContentType="application/vnd.openxmlformats-officedocument.presentationml.notesSlide+xml"/>
  <Override PartName="/ppt/notesSlides/notesSlide201.xml" ContentType="application/vnd.openxmlformats-officedocument.presentationml.notesSlide+xml"/>
  <Override PartName="/ppt/notesSlides/notesSlide202.xml" ContentType="application/vnd.openxmlformats-officedocument.presentationml.notesSlide+xml"/>
  <Override PartName="/ppt/notesSlides/notesSlide203.xml" ContentType="application/vnd.openxmlformats-officedocument.presentationml.notesSlide+xml"/>
  <Override PartName="/ppt/notesSlides/notesSlide204.xml" ContentType="application/vnd.openxmlformats-officedocument.presentationml.notesSlide+xml"/>
  <Override PartName="/ppt/notesSlides/notesSlide205.xml" ContentType="application/vnd.openxmlformats-officedocument.presentationml.notesSlide+xml"/>
  <Override PartName="/ppt/notesSlides/notesSlide206.xml" ContentType="application/vnd.openxmlformats-officedocument.presentationml.notesSlide+xml"/>
  <Override PartName="/ppt/notesSlides/notesSlide207.xml" ContentType="application/vnd.openxmlformats-officedocument.presentationml.notesSlide+xml"/>
  <Override PartName="/ppt/notesSlides/notesSlide208.xml" ContentType="application/vnd.openxmlformats-officedocument.presentationml.notesSlide+xml"/>
  <Override PartName="/ppt/notesSlides/notesSlide209.xml" ContentType="application/vnd.openxmlformats-officedocument.presentationml.notesSlide+xml"/>
  <Override PartName="/ppt/notesSlides/notesSlide210.xml" ContentType="application/vnd.openxmlformats-officedocument.presentationml.notesSlide+xml"/>
  <Override PartName="/ppt/notesSlides/notesSlide2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  <p:sldId id="461" r:id="rId207"/>
    <p:sldId id="462" r:id="rId208"/>
    <p:sldId id="463" r:id="rId209"/>
    <p:sldId id="464" r:id="rId210"/>
    <p:sldId id="465" r:id="rId211"/>
    <p:sldId id="466" r:id="rId212"/>
  </p:sldIdLst>
  <p:notesMasterIdLst>
    <p:notesMasterId r:id="rId2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slide" Target="slides/slide147.xml"/><Relationship Id="rId149" Type="http://schemas.openxmlformats.org/officeDocument/2006/relationships/slide" Target="slides/slide148.xml"/><Relationship Id="rId150" Type="http://schemas.openxmlformats.org/officeDocument/2006/relationships/slide" Target="slides/slide149.xml"/><Relationship Id="rId151" Type="http://schemas.openxmlformats.org/officeDocument/2006/relationships/slide" Target="slides/slide150.xml"/><Relationship Id="rId152" Type="http://schemas.openxmlformats.org/officeDocument/2006/relationships/slide" Target="slides/slide151.xml"/><Relationship Id="rId153" Type="http://schemas.openxmlformats.org/officeDocument/2006/relationships/slide" Target="slides/slide152.xml"/><Relationship Id="rId154" Type="http://schemas.openxmlformats.org/officeDocument/2006/relationships/slide" Target="slides/slide153.xml"/><Relationship Id="rId155" Type="http://schemas.openxmlformats.org/officeDocument/2006/relationships/slide" Target="slides/slide154.xml"/><Relationship Id="rId156" Type="http://schemas.openxmlformats.org/officeDocument/2006/relationships/slide" Target="slides/slide155.xml"/><Relationship Id="rId157" Type="http://schemas.openxmlformats.org/officeDocument/2006/relationships/slide" Target="slides/slide156.xml"/><Relationship Id="rId158" Type="http://schemas.openxmlformats.org/officeDocument/2006/relationships/slide" Target="slides/slide157.xml"/><Relationship Id="rId159" Type="http://schemas.openxmlformats.org/officeDocument/2006/relationships/slide" Target="slides/slide158.xml"/><Relationship Id="rId160" Type="http://schemas.openxmlformats.org/officeDocument/2006/relationships/slide" Target="slides/slide159.xml"/><Relationship Id="rId161" Type="http://schemas.openxmlformats.org/officeDocument/2006/relationships/slide" Target="slides/slide160.xml"/><Relationship Id="rId162" Type="http://schemas.openxmlformats.org/officeDocument/2006/relationships/slide" Target="slides/slide161.xml"/><Relationship Id="rId163" Type="http://schemas.openxmlformats.org/officeDocument/2006/relationships/slide" Target="slides/slide162.xml"/><Relationship Id="rId164" Type="http://schemas.openxmlformats.org/officeDocument/2006/relationships/slide" Target="slides/slide163.xml"/><Relationship Id="rId165" Type="http://schemas.openxmlformats.org/officeDocument/2006/relationships/slide" Target="slides/slide164.xml"/><Relationship Id="rId166" Type="http://schemas.openxmlformats.org/officeDocument/2006/relationships/slide" Target="slides/slide165.xml"/><Relationship Id="rId167" Type="http://schemas.openxmlformats.org/officeDocument/2006/relationships/slide" Target="slides/slide166.xml"/><Relationship Id="rId168" Type="http://schemas.openxmlformats.org/officeDocument/2006/relationships/slide" Target="slides/slide167.xml"/><Relationship Id="rId169" Type="http://schemas.openxmlformats.org/officeDocument/2006/relationships/slide" Target="slides/slide168.xml"/><Relationship Id="rId170" Type="http://schemas.openxmlformats.org/officeDocument/2006/relationships/slide" Target="slides/slide169.xml"/><Relationship Id="rId171" Type="http://schemas.openxmlformats.org/officeDocument/2006/relationships/slide" Target="slides/slide170.xml"/><Relationship Id="rId172" Type="http://schemas.openxmlformats.org/officeDocument/2006/relationships/slide" Target="slides/slide171.xml"/><Relationship Id="rId173" Type="http://schemas.openxmlformats.org/officeDocument/2006/relationships/slide" Target="slides/slide172.xml"/><Relationship Id="rId174" Type="http://schemas.openxmlformats.org/officeDocument/2006/relationships/slide" Target="slides/slide173.xml"/><Relationship Id="rId175" Type="http://schemas.openxmlformats.org/officeDocument/2006/relationships/slide" Target="slides/slide174.xml"/><Relationship Id="rId176" Type="http://schemas.openxmlformats.org/officeDocument/2006/relationships/slide" Target="slides/slide175.xml"/><Relationship Id="rId177" Type="http://schemas.openxmlformats.org/officeDocument/2006/relationships/slide" Target="slides/slide176.xml"/><Relationship Id="rId178" Type="http://schemas.openxmlformats.org/officeDocument/2006/relationships/slide" Target="slides/slide177.xml"/><Relationship Id="rId179" Type="http://schemas.openxmlformats.org/officeDocument/2006/relationships/slide" Target="slides/slide178.xml"/><Relationship Id="rId180" Type="http://schemas.openxmlformats.org/officeDocument/2006/relationships/slide" Target="slides/slide179.xml"/><Relationship Id="rId181" Type="http://schemas.openxmlformats.org/officeDocument/2006/relationships/slide" Target="slides/slide180.xml"/><Relationship Id="rId182" Type="http://schemas.openxmlformats.org/officeDocument/2006/relationships/slide" Target="slides/slide181.xml"/><Relationship Id="rId183" Type="http://schemas.openxmlformats.org/officeDocument/2006/relationships/slide" Target="slides/slide182.xml"/><Relationship Id="rId184" Type="http://schemas.openxmlformats.org/officeDocument/2006/relationships/slide" Target="slides/slide183.xml"/><Relationship Id="rId185" Type="http://schemas.openxmlformats.org/officeDocument/2006/relationships/slide" Target="slides/slide184.xml"/><Relationship Id="rId186" Type="http://schemas.openxmlformats.org/officeDocument/2006/relationships/slide" Target="slides/slide185.xml"/><Relationship Id="rId187" Type="http://schemas.openxmlformats.org/officeDocument/2006/relationships/slide" Target="slides/slide186.xml"/><Relationship Id="rId188" Type="http://schemas.openxmlformats.org/officeDocument/2006/relationships/slide" Target="slides/slide187.xml"/><Relationship Id="rId189" Type="http://schemas.openxmlformats.org/officeDocument/2006/relationships/slide" Target="slides/slide188.xml"/><Relationship Id="rId190" Type="http://schemas.openxmlformats.org/officeDocument/2006/relationships/slide" Target="slides/slide189.xml"/><Relationship Id="rId191" Type="http://schemas.openxmlformats.org/officeDocument/2006/relationships/slide" Target="slides/slide190.xml"/><Relationship Id="rId192" Type="http://schemas.openxmlformats.org/officeDocument/2006/relationships/slide" Target="slides/slide191.xml"/><Relationship Id="rId193" Type="http://schemas.openxmlformats.org/officeDocument/2006/relationships/slide" Target="slides/slide192.xml"/><Relationship Id="rId194" Type="http://schemas.openxmlformats.org/officeDocument/2006/relationships/slide" Target="slides/slide193.xml"/><Relationship Id="rId195" Type="http://schemas.openxmlformats.org/officeDocument/2006/relationships/slide" Target="slides/slide194.xml"/><Relationship Id="rId196" Type="http://schemas.openxmlformats.org/officeDocument/2006/relationships/slide" Target="slides/slide195.xml"/><Relationship Id="rId197" Type="http://schemas.openxmlformats.org/officeDocument/2006/relationships/slide" Target="slides/slide196.xml"/><Relationship Id="rId198" Type="http://schemas.openxmlformats.org/officeDocument/2006/relationships/slide" Target="slides/slide197.xml"/><Relationship Id="rId199" Type="http://schemas.openxmlformats.org/officeDocument/2006/relationships/slide" Target="slides/slide198.xml"/><Relationship Id="rId200" Type="http://schemas.openxmlformats.org/officeDocument/2006/relationships/slide" Target="slides/slide199.xml"/><Relationship Id="rId201" Type="http://schemas.openxmlformats.org/officeDocument/2006/relationships/slide" Target="slides/slide200.xml"/><Relationship Id="rId202" Type="http://schemas.openxmlformats.org/officeDocument/2006/relationships/slide" Target="slides/slide201.xml"/><Relationship Id="rId203" Type="http://schemas.openxmlformats.org/officeDocument/2006/relationships/slide" Target="slides/slide202.xml"/><Relationship Id="rId204" Type="http://schemas.openxmlformats.org/officeDocument/2006/relationships/slide" Target="slides/slide203.xml"/><Relationship Id="rId205" Type="http://schemas.openxmlformats.org/officeDocument/2006/relationships/slide" Target="slides/slide204.xml"/><Relationship Id="rId206" Type="http://schemas.openxmlformats.org/officeDocument/2006/relationships/slide" Target="slides/slide205.xml"/><Relationship Id="rId207" Type="http://schemas.openxmlformats.org/officeDocument/2006/relationships/slide" Target="slides/slide206.xml"/><Relationship Id="rId208" Type="http://schemas.openxmlformats.org/officeDocument/2006/relationships/slide" Target="slides/slide207.xml"/><Relationship Id="rId209" Type="http://schemas.openxmlformats.org/officeDocument/2006/relationships/slide" Target="slides/slide208.xml"/><Relationship Id="rId210" Type="http://schemas.openxmlformats.org/officeDocument/2006/relationships/slide" Target="slides/slide209.xml"/><Relationship Id="rId211" Type="http://schemas.openxmlformats.org/officeDocument/2006/relationships/slide" Target="slides/slide210.xml"/><Relationship Id="rId212" Type="http://schemas.openxmlformats.org/officeDocument/2006/relationships/slide" Target="slides/slide211.xml"/><Relationship Id="rId213" Type="http://schemas.openxmlformats.org/officeDocument/2006/relationships/notesMaster" Target="notesMasters/notesMaster1.xml"/><Relationship Id="rId214" Type="http://schemas.openxmlformats.org/officeDocument/2006/relationships/presProps" Target="presProps.xml"/><Relationship Id="rId215" Type="http://schemas.openxmlformats.org/officeDocument/2006/relationships/viewProps" Target="viewProps.xml"/><Relationship Id="rId216" Type="http://schemas.openxmlformats.org/officeDocument/2006/relationships/theme" Target="theme/theme1.xml"/><Relationship Id="rId2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7.xml"/>
		</Relationships>
</file>

<file path=ppt/notesSlides/_rels/notesSlide1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8.xml"/>
		</Relationships>
</file>

<file path=ppt/notesSlides/_rels/notesSlide1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9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0.xml"/>
		</Relationships>
</file>

<file path=ppt/notesSlides/_rels/notesSlide1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1.xml"/>
		</Relationships>
</file>

<file path=ppt/notesSlides/_rels/notesSlide1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2.xml"/>
		</Relationships>
</file>

<file path=ppt/notesSlides/_rels/notesSlide1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3.xml"/>
		</Relationships>
</file>

<file path=ppt/notesSlides/_rels/notesSlide1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4.xml"/>
		</Relationships>
</file>

<file path=ppt/notesSlides/_rels/notesSlide1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5.xml"/>
		</Relationships>
</file>

<file path=ppt/notesSlides/_rels/notesSlide1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6.xml"/>
		</Relationships>
</file>

<file path=ppt/notesSlides/_rels/notesSlide1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7.xml"/>
		</Relationships>
</file>

<file path=ppt/notesSlides/_rels/notesSlide1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8.xml"/>
		</Relationships>
</file>

<file path=ppt/notesSlides/_rels/notesSlide1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9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0.xml"/>
		</Relationships>
</file>

<file path=ppt/notesSlides/_rels/notesSlide1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1.xml"/>
		</Relationships>
</file>

<file path=ppt/notesSlides/_rels/notesSlide1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2.xml"/>
		</Relationships>
</file>

<file path=ppt/notesSlides/_rels/notesSlide1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3.xml"/>
		</Relationships>
</file>

<file path=ppt/notesSlides/_rels/notesSlide1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4.xml"/>
		</Relationships>
</file>

<file path=ppt/notesSlides/_rels/notesSlide1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5.xml"/>
		</Relationships>
</file>

<file path=ppt/notesSlides/_rels/notesSlide1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6.xml"/>
		</Relationships>
</file>

<file path=ppt/notesSlides/_rels/notesSlide1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7.xml"/>
		</Relationships>
</file>

<file path=ppt/notesSlides/_rels/notesSlide1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8.xml"/>
		</Relationships>
</file>

<file path=ppt/notesSlides/_rels/notesSlide1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9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0.xml"/>
		</Relationships>
</file>

<file path=ppt/notesSlides/_rels/notesSlide1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1.xml"/>
		</Relationships>
</file>

<file path=ppt/notesSlides/_rels/notesSlide1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2.xml"/>
		</Relationships>
</file>

<file path=ppt/notesSlides/_rels/notesSlide1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3.xml"/>
		</Relationships>
</file>

<file path=ppt/notesSlides/_rels/notesSlide1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4.xml"/>
		</Relationships>
</file>

<file path=ppt/notesSlides/_rels/notesSlide1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5.xml"/>
		</Relationships>
</file>

<file path=ppt/notesSlides/_rels/notesSlide1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6.xml"/>
		</Relationships>
</file>

<file path=ppt/notesSlides/_rels/notesSlide1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7.xml"/>
		</Relationships>
</file>

<file path=ppt/notesSlides/_rels/notesSlide1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8.xml"/>
		</Relationships>
</file>

<file path=ppt/notesSlides/_rels/notesSlide1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9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0.xml"/>
		</Relationships>
</file>

<file path=ppt/notesSlides/_rels/notesSlide1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1.xml"/>
		</Relationships>
</file>

<file path=ppt/notesSlides/_rels/notesSlide1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2.xml"/>
		</Relationships>
</file>

<file path=ppt/notesSlides/_rels/notesSlide1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3.xml"/>
		</Relationships>
</file>

<file path=ppt/notesSlides/_rels/notesSlide1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4.xml"/>
		</Relationships>
</file>

<file path=ppt/notesSlides/_rels/notesSlide1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5.xml"/>
		</Relationships>
</file>

<file path=ppt/notesSlides/_rels/notesSlide1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6.xml"/>
		</Relationships>
</file>

<file path=ppt/notesSlides/_rels/notesSlide1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7.xml"/>
		</Relationships>
</file>

<file path=ppt/notesSlides/_rels/notesSlide1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8.xml"/>
		</Relationships>
</file>

<file path=ppt/notesSlides/_rels/notesSlide1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9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0.xml"/>
		</Relationships>
</file>

<file path=ppt/notesSlides/_rels/notesSlide1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1.xml"/>
		</Relationships>
</file>

<file path=ppt/notesSlides/_rels/notesSlide1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2.xml"/>
		</Relationships>
</file>

<file path=ppt/notesSlides/_rels/notesSlide1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3.xml"/>
		</Relationships>
</file>

<file path=ppt/notesSlides/_rels/notesSlide1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4.xml"/>
		</Relationships>
</file>

<file path=ppt/notesSlides/_rels/notesSlide1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5.xml"/>
		</Relationships>
</file>

<file path=ppt/notesSlides/_rels/notesSlide1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6.xml"/>
		</Relationships>
</file>

<file path=ppt/notesSlides/_rels/notesSlide1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7.xml"/>
		</Relationships>
</file>

<file path=ppt/notesSlides/_rels/notesSlide1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8.xml"/>
		</Relationships>
</file>

<file path=ppt/notesSlides/_rels/notesSlide1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9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0.xml"/>
		</Relationships>
</file>

<file path=ppt/notesSlides/_rels/notesSlide1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1.xml"/>
		</Relationships>
</file>

<file path=ppt/notesSlides/_rels/notesSlide1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2.xml"/>
		</Relationships>
</file>

<file path=ppt/notesSlides/_rels/notesSlide1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3.xml"/>
		</Relationships>
</file>

<file path=ppt/notesSlides/_rels/notesSlide1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4.xml"/>
		</Relationships>
</file>

<file path=ppt/notesSlides/_rels/notesSlide1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5.xml"/>
		</Relationships>
</file>

<file path=ppt/notesSlides/_rels/notesSlide1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6.xml"/>
		</Relationships>
</file>

<file path=ppt/notesSlides/_rels/notesSlide1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7.xml"/>
		</Relationships>
</file>

<file path=ppt/notesSlides/_rels/notesSlide1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8.xml"/>
		</Relationships>
</file>

<file path=ppt/notesSlides/_rels/notesSlide1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9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0.xml"/>
		</Relationships>
</file>

<file path=ppt/notesSlides/_rels/notesSlide1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1.xml"/>
		</Relationships>
</file>

<file path=ppt/notesSlides/_rels/notesSlide1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2.xml"/>
		</Relationships>
</file>

<file path=ppt/notesSlides/_rels/notesSlide1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3.xml"/>
		</Relationships>
</file>

<file path=ppt/notesSlides/_rels/notesSlide1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4.xml"/>
		</Relationships>
</file>

<file path=ppt/notesSlides/_rels/notesSlide1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5.xml"/>
		</Relationships>
</file>

<file path=ppt/notesSlides/_rels/notesSlide1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6.xml"/>
		</Relationships>
</file>

<file path=ppt/notesSlides/_rels/notesSlide1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7.xml"/>
		</Relationships>
</file>

<file path=ppt/notesSlides/_rels/notesSlide1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8.xml"/>
		</Relationships>
</file>

<file path=ppt/notesSlides/_rels/notesSlide1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9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0.xml"/>
		</Relationships>
</file>

<file path=ppt/notesSlides/_rels/notesSlide1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1.xml"/>
		</Relationships>
</file>

<file path=ppt/notesSlides/_rels/notesSlide1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2.xml"/>
		</Relationships>
</file>

<file path=ppt/notesSlides/_rels/notesSlide1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3.xml"/>
		</Relationships>
</file>

<file path=ppt/notesSlides/_rels/notesSlide1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4.xml"/>
		</Relationships>
</file>

<file path=ppt/notesSlides/_rels/notesSlide1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5.xml"/>
		</Relationships>
</file>

<file path=ppt/notesSlides/_rels/notesSlide1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6.xml"/>
		</Relationships>
</file>

<file path=ppt/notesSlides/_rels/notesSlide1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7.xml"/>
		</Relationships>
</file>

<file path=ppt/notesSlides/_rels/notesSlide1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8.xml"/>
		</Relationships>
</file>

<file path=ppt/notesSlides/_rels/notesSlide1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9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1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0.xml"/>
		</Relationships>
</file>

<file path=ppt/notesSlides/_rels/notesSlide1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1.xml"/>
		</Relationships>
</file>

<file path=ppt/notesSlides/_rels/notesSlide1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2.xml"/>
		</Relationships>
</file>

<file path=ppt/notesSlides/_rels/notesSlide1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3.xml"/>
		</Relationships>
</file>

<file path=ppt/notesSlides/_rels/notesSlide1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4.xml"/>
		</Relationships>
</file>

<file path=ppt/notesSlides/_rels/notesSlide1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5.xml"/>
		</Relationships>
</file>

<file path=ppt/notesSlides/_rels/notesSlide1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6.xml"/>
		</Relationships>
</file>

<file path=ppt/notesSlides/_rels/notesSlide1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7.xml"/>
		</Relationships>
</file>

<file path=ppt/notesSlides/_rels/notesSlide1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8.xml"/>
		</Relationships>
</file>

<file path=ppt/notesSlides/_rels/notesSlide1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0.xml"/>
		</Relationships>
</file>

<file path=ppt/notesSlides/_rels/notesSlide2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1.xml"/>
		</Relationships>
</file>

<file path=ppt/notesSlides/_rels/notesSlide2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2.xml"/>
		</Relationships>
</file>

<file path=ppt/notesSlides/_rels/notesSlide2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3.xml"/>
		</Relationships>
</file>

<file path=ppt/notesSlides/_rels/notesSlide2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4.xml"/>
		</Relationships>
</file>

<file path=ppt/notesSlides/_rels/notesSlide2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5.xml"/>
		</Relationships>
</file>

<file path=ppt/notesSlides/_rels/notesSlide2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6.xml"/>
		</Relationships>
</file>

<file path=ppt/notesSlides/_rels/notesSlide2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7.xml"/>
		</Relationships>
</file>

<file path=ppt/notesSlides/_rels/notesSlide2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8.xml"/>
		</Relationships>
</file>

<file path=ppt/notesSlides/_rels/notesSlide2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9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0.xml"/>
		</Relationships>
</file>

<file path=ppt/notesSlides/_rels/notesSlide2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1 - TITLE AND BRANDING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10 - VEGETATIVE PROPAGATION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100 - PREVIOUS YEAR QUESTION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101 - SECTION DIVIDER - REPRODUCTION IN ANIMALS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102 - REPRODUCTION IN ANIMALS: OVERVIEW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103 - EXTERNAL FERTILISATION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104 - INTERNAL FERTILISATION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105 - EXTERNAL VS INTERNAL FERTILISATION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106 - PAUSE AND PONDER - QUESTION 4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107 - PAUSE AND PONDER - ANSWER 4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108 - PAUSE AND PONDER - QUESTION 5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109 - PAUSE AND PONDER - ANSWER 5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11 - BRYOPHYLLUM: PLANTLETS ON A LEAF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110 - TABLE 11.4 - VARIATION IN REPRODUCTIVE STRATEGIES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111 - YOLK, LARVA AND THE FEEDING STAGE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112 - FIG. 11.17 - LIFE CYCLE OF A BUTTERFLY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113 - REPTILES, BIRDS AND MAMMALS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114 - CARE AFTER BIRTH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115 - FUN FACT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116 - DEFINITIONS TO REMEMBER - 11.3 AND 11.4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117 - WHERE YOU SEE THIS IN REAL LIFE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118 - QUICK QUIZ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119 -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12 - 11.1.1 WHY FARMERS USE VEGETATIVE PROPAGATION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120 - SECTION DIVIDER - REPRODUCTION IN HUMAN BEINGS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121 - 11.5.1 REPRODUCTIVE MATURITY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122 - THE HUMAN REPRODUCTIVE SYSTEM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123 - 11.5.2 MALE REPRODUCTIVE SYSTEM - TESTES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124 - MALE SYSTEM - THE PATHWAY OF SPERM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125 - FIG. 11.18 - MALE REPRODUCTIVE SYSTEM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126 - 11.5.3 FEMALE REPRODUCTIVE SYSTEM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127 - FIG. 11.19 - FEMALE REPRODUCTIVE SYSTEM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128 - MEET A SCIENTIST: IVF IN INDIA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129 - 11.5.4 GAMETOGENESIS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13 - ACTIVITY 11.1: LET US EXPLORE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130 - TABLE 11.5 - SPERM VS EGG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131 - 11.5.5 OVULATION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132 - FERTILISATION AND IMPLANTATION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133 - FIG. 11.20 - PROCESS OF FERTILISATION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134 - 11.5.6 WHEN THE EGG IS NOT FERTILISED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135 - FIG. 11.21 - THE MENSTRUAL CYCLE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136 - THREADS OF CURIOSITY: WHAT DETERMINES A BABY'S SEX?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137 - BRIDGING SCIENCE AND SOCIETY: MENSTRUAL HYGIENE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138 - PERIOD IS YOUR PRIDE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139 - 11.5.7 PREGNANCY: THREE TRIMESTERS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14 - METHOD 1: CUTTING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140 - FIG. 11.22 - STAGES OF PREGNANCY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141 - CHILDBIRTH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142 - CARE OF THE NEWBORN AND THE MOTHER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143 - PAUSE AND PONDER - QUESTION 6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144 - PAUSE AND PONDER - ANSWER 6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145 - PAUSE AND PONDER - QUESTION 7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146 - PAUSE AND PONDER - ANSWER 7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147 - PAUSE AND PONDER - QUESTION 8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148 - PAUSE AND PONDER - ANSWER 8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149 - 11.5.8 MOTHER'S HEALTH DURING PREGNANCY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15 - FIG. 11.2 - CUTTING IN SOIL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150 - THREADS OF CURIOSITY: POST-PARTUM DEPRESSION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151 - BRIDGING SCIENCE AND SOCIETY: ASHA WORKERS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152 - 11.5.9 WHAT SEXUAL MATURITY MEANS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153 - 11.5.10 MAKING RESPONSIBLE DECISIONS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154 - SEXUALLY TRANSMITTED INFECTIONS (STIS)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155 - CONTRACEPTIVE METHODS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156 - IUDS AND FIG. 11.23 - COPPER-T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157 - SURGICAL METHODS AND ABORTION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158 - PRENATAL SEX DETERMINATION IS PROHIBITED IN INDIA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159 - BRIDGING SCIENCE AND SOCIETY: A MADE-IN-INDIA PILL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16 - METHOD 2: GRAFTING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160 - PAUSE AND PONDER - QUESTION 9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161 - PAUSE AND PONDER - ANSWER 9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162 - PAUSE AND PONDER - QUESTION 10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163 - PAUSE AND PONDER - ANSWER 10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164 - PAUSE AND PONDER - QUESTION 11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165 - PAUSE AND PONDER - ANSWER 11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166 - DEFINITIONS TO REMEMBER - 11.5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167 - WHERE YOU SEE THIS IN REAL LIFE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168 - USP TRICK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169 - QUICK QUIZ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17 - FIG. 11.3 - STEPS OF GRAFTING (A) TO (G)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170 -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171 - PREVIOUS YEAR QUESTION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172 - SECTION DIVIDER - AT A GLANCE AND EXAM PRACTICE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173 - AT A GLANCE (1 OF 3)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174 - AT A GLANCE (2 OF 3)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175 - AT A GLANCE (3 OF 3)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176 - EXERCISE - QUESTION 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177 - EXERCISE - ANSWER 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178 - EXERCISE - QUESTION 2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179 - EXERCISE - ANSWER 2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18 - METHOD 3: LAYERING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180 - EXERCISE - QUESTION 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181 - EXERCISE - ANSWER 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182 - EXERCISE - QUESTION 4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183 - EXERCISE - ANSWER 4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184 - EXERCISE - QUESTION 5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185 - EXERCISE - ANSWER 5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186 - EXERCISE - QUESTION 6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187 - EXERCISE - ANSWER 6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188 - EXERCISE - QUESTION 7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189 - EXERCISE - ANSWER 7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19 - FIG. 11.4 - LAYERING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190 - EXERCISE - QUESTION 8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191 - EXERCISE - ANSWER 8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192 - EXERCISE - QUESTION 9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193 - EXERCISE - ANSWER 9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194 - EXERCISE - QUESTION 10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195 - EXERCISE - ANSWER 10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196 - EXERCISE - QUESTION 11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197 - EXERCISE - ANSWER 11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198 - EXERCISE - QUESTION 12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199 - EXERCISE - ANSWER 12 (PARTS I AND II)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2 - WHAT YOU WILL LEARN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20 - BRIDGING SCIENCE AND SOCIETY: KVKS AND ICAR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200 - EXERCISE - ANSWER 12 (PARTS III AND IV)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201 - EXERCISE - QUESTION 13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202 - EXERCISE - ANSWER 13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203 - HOW TO WRITE A FULL-MARK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204 - THE JOURNEY BEYOND (1 OF 4)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205 - THE JOURNEY BEYOND (2 OF 4)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206 - THE JOURNEY BEYOND (3 OF 4)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207 - THE JOURNEY BEYOND (4 OF 4)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208 - THE QUEST CONTINUES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209 - 5-MINUTE REVISION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21 - BRIDGING SCIENCE AND SOCIETY: TISSUE CULTURE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210 - CHALLENGE QUESTION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211 - COACHING AND WEBSITE ADVERTISEMENT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22 - FIG. 11.5 - PLANT TISSUE CULTURE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23 - USP TRICK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24 - QUICK QUIZ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25 -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26 - ACTIVITY 11.2: OBSERVING YEAST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27 - FIG. 11.6 - YEAST WITH OUTGROWTHS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28 - BUDDING IN HYDRA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29 - FIG. 11.7 - BUDDING IN HYDRA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3 - CHAPTER INDEX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30 - WHERE DO MICROORGANISMS COME FROM?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31 - LOUIS PASTEUR'S PROOF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32 - ACTIVITY 11.3: GROWING BREAD MOULD (STEPS 1-6)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33 - ACTIVITY 11.3: UNDER THE MICROSCOPE (STEPS 7-9)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34 - FIG. 11.8(A) - RHIZOPUS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35 - FIG. 11.8(B) - ASPERGILLUS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36 - SPORE FORMATION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37 - BRIDGING SCIENCE AND SOCIETY: FUNGI HELP US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38 - THREADS OF CURIOSITY: WHY WE REFRIGERATE FOOD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39 - MITOSIS AND CLONES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4 - THINK IT OVER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40 - COMMON MISTAKE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41 - DEFINITIONS TO REMEMBER - 11.1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42 - WHERE YOU SEE THIS IN REAL LIFE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43 - QUICK QUIZ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44 -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45 - PREVIOUS YEAR QUESTION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46 - SECTION DIVIDER - SEXUAL REPRODUCTION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47 - WHAT IS SEXUAL REPRODUCTION?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48 - 11.2.1 CHROMOSOMES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49 - MEIOSIS: HALVING THE NUMBER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5 - WHAT IS REPRODUCTION?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50 - GAMETES: THE REPRODUCTIVE CELLS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51 - ACTIVITY 11.4: THE BEAD ACTIVITY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52 - FIG. 11.9 - SEGREGATION OF CHARACTERS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53 - FUN FACT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54 - VARIATION AND EVOLUTION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55 - 11.2.2 FLOWERING PLANTS = ANGIOSPERMS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56 - SEPALS AND PETALS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57 - FIG. 11.10 - PARTS OF A FLOWER (L.S.)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58 - ACTIVITY 11.5: EXPLORING FLOWERS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59 - TABLE 11.1 - OBSERVATION TABLE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6 - TWO MAIN WAYS OF REPRODUCING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60 - A COMPLETE FLOWER - AND AN INCOMPLETE ONE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61 - THE STAMEN - MALE PART OF A FLOWER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62 - THE PISTIL - FEMALE PART OF A FLOWER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63 - FIG. 11.11 - STRUCTURE OF A PISTIL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64 - USP TRICK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65 - QUICK QUIZ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66 -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67 - ACTIVITY 11.6: THE PEA PLANT INVESTIGATION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68 - FIG. 11.12 - EXPERIMENTAL SET-UP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69 - TABLE 11.2 AND THE INFERENCE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7 - WHY SMALL DIFFERENCES MATTER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70 - POLLINATION DEFINED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71 - 11.2.3 SELF-POLLINATION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72 - CROSS-POLLINATION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73 - SELF VS CROSS-POLLINATION - FIG. 11.13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74 - 11.2.4 POLLINATORS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75 - WIND POLLINATION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76 - WATER POLLINATION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77 - INSECT POLLINATION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78 - BIRD POLLINATION AND NIGHT-BLOOMING FLOWERS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79 - FREE NOTES CTA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8 - SECTION DIVIDER - ASEXUAL REPRODUCTION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80 - 11.2.5 FERTILISATION BEGINS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81 - FIG. 11.14 - GERMINATION OF POLLEN ON STIGMA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82 - FROM ZYGOTE TO FRUIT AND SEED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83 - FIG. 11.15 - OVARY BECOMES FRUIT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84 - SEED DISPERSAL AND GERMINATION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85 - ACTIVITY 11.7 AND TABLE 11.3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86 - READING THE DATA - HYPOTHESIS AND PARAMETERS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87 - PAUSE AND PONDER - QUESTION 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88 - PAUSE AND PONDER - ANSWER 1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89 - PAUSE AND PONDER - QUESTION 2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9 - WHO REPRODUCES ASEXUALLY?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90 - PAUSE AND PONDER - ANSWER 2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91 - PAUSE AND PONDER - QUESTION 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92 - PAUSE AND PONDER - ANSWER 3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93 - MEET A SCIENTIST: P. MAHESHWARI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94 - BRIDGING SCIENCE AND SOCIETY: PLANT BREEDING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95 - DEFINITIONS TO REMEMBER - 11.2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96 - WHERE YOU SEE THIS IN REAL LIFE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97 - COMMON MISTAKE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98 - QUICK QUIZ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99 - ANSWER
Unique Study Point | Prepared by Sumeet Sahu: 8103405051 | www.uniquestudyonline.com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8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0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3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4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5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8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0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1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3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4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6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8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0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3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4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5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8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0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4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5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6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8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0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3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4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5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6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8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0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1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3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4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5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6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8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0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3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4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5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6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7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8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0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1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3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4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5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6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8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0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1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3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4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5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6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7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8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0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3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4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6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7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8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1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19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2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2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3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4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5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6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7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8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final_imgs/pos_09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211</Slides>
  <Notes>211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211</vt:i4>
      </vt:variant>
    </vt:vector>
  </HeadingPairs>
  <TitlesOfParts>
    <vt:vector size="2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</vt:vector>
  </TitlesOfParts>
  <Company>Unique Study 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Reproduction: How Life Continues - Class 9 Science Chapter 11</dc:title>
  <dc:subject>Class 9 Science Chapter 11 - New NCERT Syllabus 2026-27</dc:subject>
  <dc:creator>Sumeet Sahu</dc:creator>
  <cp:lastModifiedBy>Sumeet Sahu</cp:lastModifiedBy>
  <cp:revision>1</cp:revision>
  <dcterms:created xsi:type="dcterms:W3CDTF">2026-08-09T13:42:20Z</dcterms:created>
  <dcterms:modified xsi:type="dcterms:W3CDTF">2026-08-09T13:42:20Z</dcterms:modified>
</cp:coreProperties>
</file>