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what_is_democracy" ContentType="image/what_is_democracy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</p:sldIdLst>
  <p:notesMasterIdLst>
    <p:notesMasterId r:id="rId6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notesMaster" Target="notesMasters/notesMaster1.xml"/><Relationship Id="rId70" Type="http://schemas.openxmlformats.org/officeDocument/2006/relationships/presProps" Target="presProps.xml"/><Relationship Id="rId71" Type="http://schemas.openxmlformats.org/officeDocument/2006/relationships/viewProps" Target="viewProps.xml"/><Relationship Id="rId72" Type="http://schemas.openxmlformats.org/officeDocument/2006/relationships/theme" Target="theme/theme1.xml"/><Relationship Id="rId7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
- Class 9 Social Science - Chapter 6
- Complete Notes, PPT and Worksheets - Free
- Based on the New NCERT Syllabus, Session 2026-27
- By Sumeet Sahu - Unique Study Point, Indore
- Free downloads at www.uniquestudyonline.com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YOU WILL LEARN
- How the idea of democracy grew in India from the earliest times
- The principles that hold a democracy together
- The different types of democracy in India and around the world
- How India's living democracy works, from Parliament to the Gram Sabha
- The challenges Indian democracy faces and your role as a citizen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BIG QUESTIONS
- How has the idea of democracy evolved over time?
- What are the different forms of democracy, and how are they practised?
- What are the essential features of a democracy?
- How do these features extend beyond government institutions?
- What are the challenges faced by Indian democracy?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WHAT IS DEMOCRACY?
- Democracy is a government in which power and authority lie with the people
- Citizens elect their representatives through free and fair elections
- It is founded on freedom, equality, justice, rights and duties
- Citizens can vote, express opinions and take part in decision-making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INDIA - THE WORLD'S LARGEST DEMOCRACY
- Population of over 140 crore people
- A voter base of over 96.8 crore in 2024
- People choose their government by electing representatives
- The Constitution was adopted on 26 November 1949
- It came into force on 26 January 1950
- It protects Fundamental Rights and forbids discrimination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TRACING DEMOCRATIC TRADITIONS FROM EARLY TIMES
- A huge solid 3D numeral standing beside the title, reading: 1
- One line below the title, smaller: The idea of democracy is older in India than you think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DEMOCRATIC TRADITIONS FROM EARLY TIMES
- Vedic assemblies - Sabha, Samiti and Vidhata - took collective decisions
- Early republican states were called ganas or samghas
- From the earliest times the king was not an independent ruler
- He worked in consultation with assemblies, ministers and officers
- Democratic ideas have deep roots in India's intellectual traditions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VOICES FROM THE PAST
- A verse from the Aikyamatya Suktam of the Rig Veda praises common counsel
- It says their assembly is one and their minds are united
- It shows consultation, consensus and shared responsibility as ancient Indian values
- The Bauddha Samghas were monastic communities established by Gautama Buddha
- The Samgha encouraged debate and discussion
- Its members chose their leader and made decisions by voting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FROM COLONIAL RULE TO THE CONSTITUTION
- By the 19th century the British had colonised most of the Indian subcontinent
- Foreign rule limited people's participation in governance
- The long freedom struggle revived and strengthened democratic ideas
- The Constituent Assembly was formed in 1946 to draft the Constitution
- Dr B. R. Ambedkar chaired the Drafting Committee of the Constitution of India
- It took 2 years, 11 months and 18 days to draft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LIVING CONSTITUTION
- Global democratic values also influenced the Constituent Assembly Debates
- The Constitution is not a rigid legal code but a dynamic document
- It can evolve through lawful amendments without losing its fundamental values
- Article 368 provides for amendments
- It upholds liberty, equality, justice and fraternity
- This keeps it flexible and responsive to changing needs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 FACT
- 2 years, 11 months and 18 days
- That is how long the Constituent Assembly took to draft the Constitution of India
- It is the longest written constitution in the world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PRINCIPLES OF DEMOCRACY
- A huge solid 3D numeral standing beside the title, reading: 2
- One line below the title, smaller: The non-negotiable rules that hold a democracy together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SIX PRINCIPLES OF DEMOCRACY
- Popular Sovereignty
- Rule of Law
- Fundamental Rights
- Separation of Powers
- Accountability and Transparency
- Multi-Party System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USP TRICK
- PEOPLE RESPECT FAIR SYSTEMS AND MULTIPLY
- P = Popular Sovereignty and R = Rule of Law
- F = Fundamental Rights and S = Separation of Powers
- A = Accountability and Transparency
- M = Multi-Party System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POPULAR SOVEREIGNTY
- In a democracy the ultimate source of power lies with the people
- The state derives its authority from the people
- A government elected through free and fair elections makes and implements laws
- Every citizen aged 18 and above can vote through a secret ballot
- This right is known as the Universal Adult Franchise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RULE OF LAW
- The Rule of Law ensures equality before the law and equal protection of the law
- It establishes that no one is above the law
- Disputes are resolved in a court through procedure established by law
- No citizen can be punished without due process
- Everyone gets a fair opportunity to defend their rights
- It promotes justice, accountability and trust in the democratic system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QUIZ
- What does popular sovereignty mean?
- A. The President holds supreme power
- B. The people are the ultimate source of power
- C. The courts are above the law
- D. The largest party may do as it wishes
- One line at the bottom, smaller: Think first - answer on the next slide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
- The correct answer is: B. The people are the ultimate source of power
- The state derives its authority from the people, not the other way round
- Universal Adult Franchise is how the people exercise that power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SIX FUNDAMENTAL RIGHTS
- Right to Equality - Articles 14 to 18
- Right to Freedom - Articles 19 to 22
- Right Against Exploitation - Articles 23 to 24
- Right to Freedom of Religion - Articles 25 to 28
- Cultural and Educational Rights - Articles 29 to 30
- Right to Constitutional Remedies - Article 32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USP TRICK
- EVERY FAMILY ENJOYS REAL CONSTITUTIONAL CARE
- E = Equality and F = Freedom
- E = Against Exploitation
- R = Freedom of Religion
- C = Cultural and Educational Rights and C = Constitutional Remedies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RIGHTS, DUTIES AND DIRECTIVE PRINCIPLES
- Fundamental Rights are enforceable in courts and are indivisible and inalienable
- Citizens can seek remedies under Articles 32 and 226 if their rights are violated
- Rights are subject to reasonable restrictions under procedure established by law
- The Constitution also outlines Fundamental Duties for citizens
- Directive Principles of State Policy guide the government while making policy
- The Right to Education, Article 21A, was added in 2009 for children aged 6 to 14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SEPARATION OF POWERS
- The legislature makes laws
- The executive implements them
- The judiciary interprets them
- This prevents the concentration of power in any one organ
- Parliament can amend the Constitution, and the judiciary can review those amendments
- If a law is inconsistent with the Constitution, the judiciary can declare it unconstitutional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
- Inside a red 3D chip, the words: WRONG
- The judiciary makes the laws of the country
- Inside a green 3D chip, the words: CORRECT
- The legislature makes the laws and the judiciary only interprets them
- The judiciary can strike a law down, but it can never write one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JUDICIARY AND PUBLIC INTEREST LITIGATION
- The judiciary upholds the Constitution and protects the rights of all sections of society
- It ensures that laws made by Parliament and State Assemblies follow the Constitution
- It is an impartial and independent institution
- Public Interest Litigation is a legal action filed in court for the enforcement of public interest
- PIL has been used by the judiciary to ensure access to justice for all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ACCOUNTABILITY AND TRANSPARENCY
- Democratic governments are accountable to their citizens
- Through elections, public debates and civil society, citizens evaluate the government
- The Right to Information Act, 2005 allows citizens to seek information from government agencies
- Question Hour is the first hour of a parliamentary session when members question the government
- Auditing of government accounts also ensures accountability
- This builds trust between the government and the people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 THE RIGHT TO INFORMATION ACT WAS MADE
- Citizens, journalists and civil society groups raised concerns about transparency
- Parliamentary committees examined these concerns
- The discussions showed the need for a law to access information held by public authorities
- The proposal was reviewed by expert groups and debated in Parliament
- Elected representatives added safeguards for national security and administrative efficiency
- After being passed by Parliament, the RTI Act came into force in 2005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MULTI-PARTY SYSTEM
- Several political parties contest elections, representing diverse voices and interests
- The party or coalition that secures more than 50 per cent of the seats forms the government
- Those with fewer seats constitute the opposition
- Parties reflect socio-cultural, political, ideological and regional interests
- They function under the Representation of the People Act, 1951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SAFEGUARDING THE RIGHTS OF VULNERABLE GROUPS
- It is the duty of the government to protect all communities, whatever their caste, gender, religion or region
- Historical factors led to an unequal distribution of opportunities and resources
- Resources must be distributed equitably to the most vulnerable sections, without discrimination
- Article 46 says the State shall promote the educational and economic interests of the weaker sections
- It gives special care to the Scheduled Castes and the Scheduled Tribes
- It protects them from social injustice and all forms of exploitation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PROCESSES, INSTITUTIONS AND VALUES
- Legislative Process - Legislature - Representation, Deliberation, Dissent
- Electoral Process - Election Commission of India - Participation, Equality
- Judicial Process - Courts - Rule of law, Equality, Justice
- Participatory Processes - Media and Civil Society - Debate, freedom of expression
- Accountability Mechanisms - CAG, CIC, Lokpal, CVC - Transparency
- Decentralisation and Checks and Balances - Local bodies and a written constitution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WANT THE FULL NOTES - FREE?
- Complete Notes, PPT and Worksheets for this chapter
- Free PDF download - no login needed
- Classes 6 to 10 - New NCERT Syllabus 2026-27
- Visit www.uniquestudyonline.com
- Download our App from the Google Play Store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ROLE OF MEDIA IN DEMOCRACY
- Media has become an integral part of our lives
- It keeps people informed and serves as a voice of the masses
- Newspapers, news channels and social media raise issues concerning the public
- They help resolve these issues through appropriate mechanisms
- Media is often referred to as the fourth pillar of democracy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TYPES OF DEMOCRACY
- A huge solid 3D numeral standing beside the title, reading: 3
- One line below the title, smaller: Democracy does not offer a single model of government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AND REPRESENTATIVE DEMOCRACY
- Direct Democracy - citizens directly participate in most decision-making processes
- It is difficult to follow in large countries - example: Switzerland
- Representative Democracy - people elect their representatives and do not directly govern
- Periodic elections are held
- The government is accountable to the people - example: India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PARLIAMENTARY AND PRESIDENTIAL DEMOCRACY
- Parliamentary - members of the Executive are also part of the legislature
- The Executive is accountable to the legislature
- People elect the legislature but not the executive - example: India and Canada
- Presidential - the Executive is independent of the legislature
- The President is elected by the people and is accountable to them - example: United States of America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QUIZ
- In which country does executive power lie with the Federal Council?
- A. India
- B. Canada
- C. Switzerland
- D. United States of America
- One line at the bottom, smaller: Think first - answer on the next slide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
- The correct answer is: C. Switzerland
- Switzerland is the textbook example of a direct democracy
- Its President is the Head of the Government, and it has a written constitution with multiple parties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- YOUTH FOR DEMOCRACY FESTIVAL
- Team A - all students elect a president with very limited powers and vote by ballot on major decisions
- Team B - every class elects a representative, who helps elect the Council President
- Team C - students directly vote for the President, who is the chief decision-maker
- Team D - only selected candidates may contest and opposition voices are discouraged
- Select your ideal team and give reasons for your selection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DEMOCRACIES AROUND THE WORLD
- India - Representative and Parliamentary - President is Head of State, Prime Minister is Head of Government
- Canada - Parliamentary - Governor-General appointed by the Crown of the UK, Prime Minister is Head of Government
- United Kingdom - Parliamentary with Constitutional Monarchy - unwritten constitution, parliamentary sovereignty
- Switzerland - Direct Democracy - executive power lies with the Federal Council
- United States of America - Presidential - written constitution with two major parties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- DEMOCRACY IN OUR NEIGHBOURHOOD
- Choose any two of India's neighbouring countries and find out the following
- Does the country hold regular elections?
- Who chooses the Head of the Government?
- Is there more than one political party?
- How much freedom do citizens have to express opinions and criticise the government?
- Then decide - Democratic, Partially democratic or Non-democratic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 IN PRACTICE - INDIA'S LIVING DEMOCRACY
- A huge solid 3D numeral standing beside the title, reading: 4
- One line below the title, smaller: What makes Indian democracy truly living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INDIA'S LIVING DEMOCRACY
- In 2024, India had over 96.8 crore registered voters
- On average a Member of Parliament represents about 25 lakh people
- Elections are conducted in 22 scheduled languages, along with several other languages
- Election symbols are used so that even those who cannot read can vote independently
- More than one million polling stations are set up, including in mountains, forests, deserts and islands
- India has over 2,800 registered political parties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FUN FACT
- One voter. One polling station.
- In some remote places, a polling station is set up even for a single voter
- More than one million polling stations are set up across India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THREE-TIER SYSTEM AND TRIBAL SELF-RULE
- India's constitutional framework works through three tiers - Union, State and Local governments
- This facilitates administrative efficiency and democratic participation
- Beyond Panchayati Raj and Municipalities, the Constitution protects tribal heritage
- Autonomous District Councils in specific north-eastern regions have legislative and judicial authority
- The PESA Act of 1996 empowers the Gram Sabha as the primary decision-making body in tribal areas
- The Constitution provides a unified national framework that draws strength from every community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CASE STUDY - JETHIPURA GRAM PANCHAYAT, GUJARAT
- Block Idar, Sabarkantha - development through people's participation
- Awarded the Nanaji Deshmukh Rashtriya Gaurav Gram Sabha Puraskar in 2019
- Ensured the effective conduct of Gram Sabhas and proper maintenance of records
- Went further by organising Special Gram Sabhas and Mahila Sabhas
- Took timely action on education, sanitation and the welfare of women and children
- Ensured adequate quorum with participation of Scheduled Castes, Scheduled Tribes and women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CASE STUDY - SOUTH MANUBANKUL GRAM PANCHAYAT, TRIPURA
- Rupaichari Block, Tripura Tribal Areas Autonomous District Council
- An active local government focused on improving people's lives, especially those of women
- It promotes women's participation in decision-making
- It provides facilities related to health, sanitation and livelihoods
- It supports self-help groups and implements government schemes for village development
- Recognised as a women-friendly panchayat at the national level by the Ministry of Panchayati Raj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QUIZ
- Which law empowers the Gram Sabha as the primary decision-making body in tribal areas?
- A. The Right to Information Act, 2005
- B. The PESA Act, 1996
- C. The Representation of the People Act, 1951
- D. Article 368 of the Constitution
- One line at the bottom, smaller: Think first - answer on the next slide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
- The correct answer is: B. The PESA Act, 1996
- PESA stands for Panchayats Extension to Scheduled Areas
- It applies to tribal areas outside the north-eastern Autonomous District Council regions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 BEYOND GOVERNMENT
- Democracy is not limited to the formal institutions of the government
- The spirit of democratic functioning extends into everyday social life
- Civil society means voluntary groups, NGOs and community associations
- Cooperatives are groups formed to work for a common benefit, sharing profits and responsibilities equally
- Socio-religious institutions and trade unions also adopt democratic decision-making methods
- Civil society acts as a bridge between citizens and the State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LEADERS OF GRASSROOTS DEMOCRACY
- The village serves as a unit of grassroots democracy in India
- It empowers rural communities to participate in decision-making processes
- Chaudhary Charan Singh emerged from a rural background
- Babu Jagjivan Ram advocated for the rights of marginalised sections of society
- Both worked for the rights of the rural poor
- Explore the contributions of leaders who strengthened grassroots democracy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WOMEN AND THE RIGHT TO VOTE
- In Britain women received full voting rights only in 1928, and in the United States of America in 1920
- These rights came after decades of protests and movements
- In India, Universal Adult Franchise was extended to all citizens when the Constitution came into force in 1950
- Indian women did not have to engage in prolonged legal battles to secure voting rights
- The right to vote does not automatically ensure equal participation
- Social prejudices still affect women's representation in politics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WOMEN'S RESERVATION IN LOCAL BODIES
- Empowerment of women starts with active participation in institutions of decision-making
- Article 243(d) provides not less than one-third reservation for women in every Panchayat
- 21 States and 2 Union Territories have made provisions for 50 per cent reservation in Panchayati Raj Institutions
- Article 243(t) provides not less than one-third reservation for women in every Municipality
- As of 2023, 17 States and 1 Union Territory have given 50 per cent reservation in Urban Local Bodies
- India continues to work towards more inclusive institutions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COMMON MISTAKE
- Inside a red 3D chip, the words: WRONG
- Indian women won the right to vote only after a long struggle, like women in Britain
- Inside a green 3D chip, the words: CORRECT
- Indian women got the vote with the Constitution itself in 1950, without a prolonged battle
- But equal participation is still a work in progress - social prejudices remain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TO DEMOCRATIC PRACTICES IN INDIA
- A huge solid 3D numeral standing beside the title, reading: 5
- One line below the title, smaller: Democracy requires constant care, awareness and participation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CHALLENGES TO INDIAN DEMOCRACY
- India continues to face challenges such as illiteracy, misinformation and inequality
- Fake news on social media can influence opinion, create confusion and even lead to conflict
- Poverty, regionalism, gender inequality and social discrimination create barriers to equal participation
- Gaps in the effective implementation of laws and policies may reduce public trust
- Damaging public property, spreading misinformation or violating public rules weaken democratic values
- Indifference towards public issues also harms the health of a democracy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ACTIVITY - SPOTTING FALSE INFORMATION
- In small groups, identify two or three examples of information shared on social media that may be misleading
- Discuss what made you question their reliability
- Discuss how such information can influence people's opinions
- Reflect on why access to accurate and authentic information is important in a democracy
- Always check the source before you believe or share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EMERGENCY 1975 TO 1977
- In the early 1970s, rising unemployment, inflation and allegations of misgovernance led to widespread protests
- In June 1975 a National Emergency was imposed on the grounds of internal disturbance
- A majority of Fundamental Rights were suspended and the press was censored
- Numerous political leaders and activists were arrested
- Mass movements were led by Jayaprakash Narayan, popularly known as Lok Nayak, especially in Bihar and Gujarat
- The Emergency was lifted in 1977 and general elections were held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LESSONS FROM THE EMERGENCY
- Articles 352, 356 and 360 deal with National Emergency, President's Rule and Financial Emergency
- Democratic institutions came under severe strain and citizens' freedom was restricted
- The defeat of the ruling government in 1977 demonstrated the strength of Indian democracy
- It highlighted the importance of constitutional safeguards and civil liberties
- It showed the value of active citizen participation in protecting democratic values
- The period revealed both the vulnerabilities and the resilience of India's institutions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 AND YOU
- A huge solid 3D numeral standing beside the title, reading: 6
- One line below the title, smaller: The strength of a democracy is its informed and responsible citizens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DEMOCRACY AND YOU
- Being well-informed is one of the vital responsibilities of a young citizen
- Reading newspapers, watching news and using the internet responsibly keeps you aware
- Access to authentic information helps you form informed opinions on public issues
- The NSS and the NCC are designed to instil civic responsibility and social awareness
- Community service, teamwork and organised activities teach participation and service to the nation
- Civic responsibility also means respecting others' rights, abiding by laws and appreciating our diversity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THINK, DISCUSS, ACT
- Think - how do your actions as a student contribute to your school community and to democracy?
- Discuss - talk to your classmates about a social or community issue that you care about
- Act - choose one activity to fulfil your civic responsibility this month
- Reflect on how your actions strengthen democracy and community spirit
- Conduct a model parliament session or Gram Sabha in class on a local issue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QUICK QUIZ
- The Rule of Law is violated when:
- A. Laws are applied equally to all
- B. Courts review government actions
- C. Powerful individuals are treated above the law
- D. Citizens challenge laws through legal means
- One line at the bottom, smaller: Think first - answer on the next slide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
- The correct answer is: C. Powerful individuals are treated above the law
- The Rule of Law means no one is above the law, whatever their status or rank
- Options A, B and D are examples of the Rule of Law working, not failing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TERMS - PART 1
- Sovereignty - the supreme, final and independent legal authority of a State over its territory and citizens
- Federalism - power shared between the central and state governments, with residual power at the centre
- Equality before law - every individual, whatever their status or rank, is treated equally by the law
- Equal protection of law - all persons in similar circumstances are treated equally, without discrimination
- Procedure established by law - the procedure established by the law of the state or statute
- Public Interest Litigation - a legal action in a court of law for the enforcement of public interest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KEY TERMS - PART 2
- Civil Society - voluntary groups, NGOs and community associations that function interdependently within society
- Cooperatives - groups formed to work for a common benefit; members share profits and responsibilities equally
- Quorum - the minimum number of members present at a meeting to make its proceedings valid
- Legislation - laws made by the government that help maintain order and regulate society
- Question Hour - the first hour of a parliamentary session when members ask questions to the government
- Civic responsibility - respecting others' rights, using social media responsibly and strengthening unity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IMPORTANT QUESTIONS FOR PRACTICE
- How would democracy be affected if citizens stopped following laws and civic responsibilities?
- Why is the Rule of Law essential for protecting democracy?
- Is voting alone enough to make a country democratic? Support your answer with examples
- How can social media strengthen democracy, and how can it weaken democracy if used irresponsibly?
- What role does the Constitution play in strengthening democracy in India?
- What challenges do you think democracy in India faces today?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BEFORE WE MOVE ON
- Democracy is a system of self-governance through institutions, rules and practices - not elections alone
- It is guided by transparency, participation, inclusion, fairness, equality and accountability
- Democratic ideas in India have deep roots in the Sabha and Samiti of the Vedic texts
- India's democracy rests on its Constitution - popular sovereignty, universal adult franchise, rights, rule of law and separation of powers
- Democracies across the world follow different systems but share common democratic values
- The strength of a democracy depends on informed and responsible citizens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CHOOSE UNIQUE STUDY POINT?
- 1000+ free Notes, PPTs and Worksheets for Classes 6 to 10
- Everything free - no login, no hidden charges
- Updated for the New NCERT Syllabus, Session 2026-27
- Made by an experienced teacher, not copied
- Download our App from the Google Play Store
- Visit www.uniquestudyonline.com today
- Join Unique Study Point Coaching, Amitesh Nagar, Indore
- Small batches - regular tests - parents kept updated
- Call Sumeet Sahu: 8103405051
Unique Study Point | Sumeet Sahu | 8103405051 | www.uniquestudyonline.com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what_is_democracy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Class_9_Social_Science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What_you_will_learn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Big_Questions_Democracy_Evolved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What_is_Democracy?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India_World's_Largest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Tracing_democratic_traditions_ea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tic_traditions_from_early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Voices_from_the_Pas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olonial_rule_to_Constitution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Living_Constitution_dynamic_docu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Indian_Constitution_drafting_time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Principles_of_Democracy_2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Six_principles_of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USP_TRICK_PEOPLE_RESPECT_SYSTEM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Popular_Sovereignt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Rule_of_Law_Exam_Focu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Quick_quiz_popular_sovereignt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nswer:_People_are_power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Six_Fundamental_Right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USP_TRICK:_Family_Constitutional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Rights,_Duties,_Directive_Princi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Separation_of_Power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ommon_Mistake:_Judiciary_vs_Leg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Judiciary_and_Public_Interest_Li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ccountability_and_Transparen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RTI_Act_creation_proces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Multi-party_system_election_repr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Safeguarding_rights_of_vulnerabl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Processes,_Institutions_and_Value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Free_notes_PPT_worksheets_download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Role_of_Media_in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Types_of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irect_Representative_Democracy_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Parliamentary_Presidential_Democ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Quick_quiz_country_power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nswer_Switzerland_direct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ctivity_Youth_Democracy_Festival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ies_Around_World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ctivity_Democracy_In_Neighbourhood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in_Practice_India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India's_Living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Fun_Fact:_One_voter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Three-tier_system_tribal_self-rule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ase_Study_Jethipura_Gujara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ase_Study_South_Manubankul_Panc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Quick_quiz_on_law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nswer:_The_PESA_Ac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beyond_governmen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Leaders_of_Grassroots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Women_and_the_right_to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Women's_reservation_in_local_bodies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ommon_Mistake_Wrong_Correc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hallenges_to_Democratic_Practic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hallenges_to_Indian_Democra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ctivity_-_Spotting_False_Inform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Emergency_1975_to_1977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Lessons_from_the_Emergency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and_You_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and_You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THINK_DISCUSS_ACT_student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Quick_quiz_on_law_202607171521_2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Answer:_Powerful_individuals_abo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Key_Terms_Part_1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Key_Terms_Part_2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Important_Questions_For_Practice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Democracy_system_self-governance#U2026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imgs/Create_one_attractive_16:9_landscape_202607171521.jpe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67</Slides>
  <Notes>67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7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</vt:vector>
  </TitlesOfParts>
  <Company>Unique Study Point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Democracy - Class 9 Social Science PPT &amp; Notes | Unique Study Point</dc:title>
  <dc:subject>Class 9 Social Science - Chapter 6: Democracy</dc:subject>
  <dc:creator>Sumeet Sahu</dc:creator>
  <cp:lastModifiedBy>Sumeet Sahu</cp:lastModifiedBy>
  <cp:revision>1</cp:revision>
  <dcterms:created xsi:type="dcterms:W3CDTF">2026-07-17T10:05:08Z</dcterms:created>
  <dcterms:modified xsi:type="dcterms:W3CDTF">2026-07-17T10:05:08Z</dcterms:modified>
</cp:coreProperties>
</file>