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what_are_mixtures" ContentType="image/what_are_mixtures"/>
  <Default Extension="what_is_a_mixture" ContentType="image/what_is_a_mixture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</p:sldIdLst>
  <p:notesMasterIdLst>
    <p:notesMasterId r:id="rId6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notesMaster" Target="notesMasters/notesMaster1.xml"/><Relationship Id="rId68" Type="http://schemas.openxmlformats.org/officeDocument/2006/relationships/presProps" Target="presProps.xml"/><Relationship Id="rId69" Type="http://schemas.openxmlformats.org/officeDocument/2006/relationships/viewProps" Target="viewProps.xml"/><Relationship Id="rId70" Type="http://schemas.openxmlformats.org/officeDocument/2006/relationships/theme" Target="theme/theme1.xml"/><Relationship Id="rId7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what_are_mixtures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what_is_a_mixture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Nature_of_Matter_Elements_Compounds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What_you_will_learn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Probe_and_Ponder_Questions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What_are_mixtures?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What_is_a_mixture?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Uniform_vs_Non-uniform_Mixtures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Alloys_are_mixtures_too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Scientific_Heritage:_Mishraloha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Air_is_a_mixture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Activity_8.1_Carbon_Dioxide_Air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Activity_8.2_Dust_in_Air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Types_of_Mixtures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Quick_quiz_uniform_mixture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Answer:_Sugar_and_water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Why_do_we_separate_mixtures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Pure_substances_slide_presentation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'PURE'_IN_COMMON_USAGE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Pure_in_Science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Common_Mistake:_Pure_Milk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Types_of_Pure_Substances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Activity_8.3_Splitting_Water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Two_gases_appear_test_tubes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Water_splits_into_gases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Elements_building_blocks_of_matter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Atoms_and_Molecules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Metals,_Non-metals_and_Metalloids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Fun_Fact_118_Elements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Quick_quiz_elements_liquid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Answer_Mercury_Bromine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/Free_notes_download_website_202607182035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Compounds:_elements_combine_fixe#U2026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USP_TRICK_Element_Compound_Mixture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Fun_Fact:_Water_Puts_Out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Sodium_Chloride_Common_Salt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Activity_8.4_Heating_Sugar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Activity_8.5:_Iron_and_Sulfur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Sample_A_and_Sample_B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Three_tests_sample_A_vs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Sample_A_is_a_mixture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Sample_B_is_a_compound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Quick_quiz_on_magnets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Answer:_Iron_changed_into_compound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Mixture_vs_Compound_comparison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Elements_compounds_mixtures_shap#U2026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Uses_All_Around_Us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Fun_Fact_Graphene_Aerogel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Minerals_8.5_Earth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Minerals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Our_Scientific_Heritage:_Dhokra_Art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Matter_and_Not-Matter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Chapter_Summary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EXERCISE_Q1_EXAM_FOCUS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Exercise_Q2:_Air_is_mixture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Exercise_Q3:_Compound_Properties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Exercise_Q4_Pure_substances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Elements_combine_to_form_compounds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EXERCISE_Q6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Exercise_Q7:_Iron_and_Sulfur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Exercise_Q8_element_compound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Exercise_Q9_Water_Properties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Exercise_Q10:_Gas_A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Exercise_Q11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Exercise_Q12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Discover_Design_Debate_Comic_Strips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mgs2/Create_one_attractive_16:9_landscape_202607182259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65</Slides>
  <Notes>65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Nature of Matter: Elements, Compounds, and Mixtures (Class 8 Science, Ch 8)</dc:title>
  <dc:subject>PptxGenJS Presentation</dc:subject>
  <dc:creator>Sumeet Sahu - Unique Study Point</dc:creator>
  <cp:lastModifiedBy>Sumeet Sahu - Unique Study Point</cp:lastModifiedBy>
  <cp:revision>1</cp:revision>
  <dcterms:created xsi:type="dcterms:W3CDTF">2026-07-18T17:34:22Z</dcterms:created>
  <dcterms:modified xsi:type="dcterms:W3CDTF">2026-07-18T17:34:22Z</dcterms:modified>
</cp:coreProperties>
</file>