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xploring_Mixtures_and_Their_Sep#U2026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_is_a_mixture?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y_separate_mixtures?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NK_IT_OVER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ctivity_5.1_Test_Mixtures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assifying_mixtures:_homogeneou#U2026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omogeneous_Mixtures_(Solutions)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olute_and_solvent_solution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Heterogeneous_mixtures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xtures_of_Gases_2026063015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ncentration_of_a_solution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ORS_-_A_Life-Saving_Solution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ree_ways_to_express_concentration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ss_by_Mass_Percentage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xample_5.1_salt_solution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ss_by_Volume_Percentage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Glucose_solution_calculation_exa#U2026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olume_by_Volume_Percentage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reate_one_attractive_16:9_landscape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reate_one_attractive_16:9_landscape_202606301542_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olubility_curve_activity_5.2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olubility_Data_Table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ethods_of_Separation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aporation:_solvent_escapes_as_#U2026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rystallization:_forming_pure_cr#U2026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king_Copper_Sulfate_Crystals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rystals_in_nature_and_salt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ncient_Indian_Salt-Making_20260630154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aturally_Occurring_Crystals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stillation:_Separating_miscibl#U2026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stillation_set-up_apparatus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cetone_and_water_distillation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tti_Ka_Ittar_India's_Contribution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ractional_distillation_of_petro#U2026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aporation_vs_Crystallization_v#U2026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oiling_points_of_liquids_compar#U2026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_Chromatography_Separates_M#U2026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romatography_activity_ink_sepa#U2026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parating_heterogeneous_mixtures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parating_immiscible_liquids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agnetic_Separation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blimation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blimation_vs_Evaporation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lloys:_metal_mixtures_explained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uspensions:_particles_do_not_di#U2026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ltration:_solid_from_liquid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entrifugation:_separating_fine_#U2026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perfuge:_low-cost_innovation_20260630154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mponents_of_Blood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agulation:_making_paneer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lloids:_neither_solution_nor_s#U2026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spersed_phase_and_dispersion_m#U2026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olution_vs_Suspension_vs_Colloid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yndall_Effect_light_scattering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ulsions:_oil_water_mixed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perties_of_Mixtures_Quick_Table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paration_in_nature_and_life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T_A_GLANCE_-_QUICK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actice_Classify_Mixture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actice_Tyndall_Effect_quiz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actice_Assertion_Reason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actice_True_or_False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actice_Concentration_Sums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actice_Solubilty_Table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actice_Match_Separation_Method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ject_Ideas_Try_At_Home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oject_Ideas_Try_At_Home_202606301551_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ique_Study_Point_notes_2026063015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