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notesMasterIdLst>
    <p:notesMasterId r:id="rId55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5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6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7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8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9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0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5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6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7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8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9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0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5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6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7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8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9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0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53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Linear Polynomials - Class IX (Complete)</dc:title>
  <dc:subject>Mathematics - Ganita Manjari - Class IX</dc:subject>
  <dc:creator>Unique Study Point (USP)</dc:creator>
  <cp:lastModifiedBy>Unique Study Point (USP)</cp:lastModifiedBy>
  <cp:revision>1</cp:revision>
  <dcterms:created xsi:type="dcterms:W3CDTF">2026-06-17T07:24:12Z</dcterms:created>
  <dcterms:modified xsi:type="dcterms:W3CDTF">2026-06-17T07:24:12Z</dcterms:modified>
</cp:coreProperties>
</file>