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3_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3_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3_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3_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2_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2_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2_2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1_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1_2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1_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40_2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659939_3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878541_3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878541_3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878540_3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878540_3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878539_3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878539_3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878539_3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878539_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878539_3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82293878539_4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