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slideMasters/slideMaster107.xml" ContentType="application/vnd.openxmlformats-officedocument.presentationml.slideMaster+xml"/>
  <Override PartName="/ppt/slides/slide107.xml" ContentType="application/vnd.openxmlformats-officedocument.presentationml.slide+xml"/>
  <Override PartName="/ppt/slideMasters/slideMaster108.xml" ContentType="application/vnd.openxmlformats-officedocument.presentationml.slideMaster+xml"/>
  <Override PartName="/ppt/slides/slide108.xml" ContentType="application/vnd.openxmlformats-officedocument.presentationml.slide+xml"/>
  <Override PartName="/ppt/slideMasters/slideMaster109.xml" ContentType="application/vnd.openxmlformats-officedocument.presentationml.slideMaster+xml"/>
  <Override PartName="/ppt/slides/slide109.xml" ContentType="application/vnd.openxmlformats-officedocument.presentationml.slide+xml"/>
  <Override PartName="/ppt/slideMasters/slideMaster110.xml" ContentType="application/vnd.openxmlformats-officedocument.presentationml.slideMaster+xml"/>
  <Override PartName="/ppt/slides/slide110.xml" ContentType="application/vnd.openxmlformats-officedocument.presentationml.slide+xml"/>
  <Override PartName="/ppt/slideMasters/slideMaster111.xml" ContentType="application/vnd.openxmlformats-officedocument.presentationml.slideMaster+xml"/>
  <Override PartName="/ppt/slides/slide111.xml" ContentType="application/vnd.openxmlformats-officedocument.presentationml.slide+xml"/>
  <Override PartName="/ppt/slideMasters/slideMaster112.xml" ContentType="application/vnd.openxmlformats-officedocument.presentationml.slideMaster+xml"/>
  <Override PartName="/ppt/slides/slide112.xml" ContentType="application/vnd.openxmlformats-officedocument.presentationml.slide+xml"/>
  <Override PartName="/ppt/slideMasters/slideMaster113.xml" ContentType="application/vnd.openxmlformats-officedocument.presentationml.slideMaster+xml"/>
  <Override PartName="/ppt/slides/slide113.xml" ContentType="application/vnd.openxmlformats-officedocument.presentationml.slide+xml"/>
  <Override PartName="/ppt/slideMasters/slideMaster114.xml" ContentType="application/vnd.openxmlformats-officedocument.presentationml.slideMaster+xml"/>
  <Override PartName="/ppt/slides/slide114.xml" ContentType="application/vnd.openxmlformats-officedocument.presentationml.slide+xml"/>
  <Override PartName="/ppt/slideMasters/slideMaster115.xml" ContentType="application/vnd.openxmlformats-officedocument.presentationml.slideMaster+xml"/>
  <Override PartName="/ppt/slides/slide115.xml" ContentType="application/vnd.openxmlformats-officedocument.presentationml.slide+xml"/>
  <Override PartName="/ppt/slideMasters/slideMaster116.xml" ContentType="application/vnd.openxmlformats-officedocument.presentationml.slideMaster+xml"/>
  <Override PartName="/ppt/slides/slide1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</p:sldIdLst>
  <p:notesMasterIdLst>
    <p:notesMasterId r:id="rId1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notesMaster" Target="notesMasters/notesMaster1.xml"/><Relationship Id="rId119" Type="http://schemas.openxmlformats.org/officeDocument/2006/relationships/presProps" Target="presProps.xml"/><Relationship Id="rId120" Type="http://schemas.openxmlformats.org/officeDocument/2006/relationships/viewProps" Target="viewProps.xml"/><Relationship Id="rId121" Type="http://schemas.openxmlformats.org/officeDocument/2006/relationships/theme" Target="theme/theme1.xml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_rels/notesSlide1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9.xml"/>
		</Relationships>
</file>

<file path=ppt/notesSlides/_rels/notesSlide1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0.xml"/>
		</Relationships>
</file>

<file path=ppt/notesSlides/_rels/notesSlide1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1.xml"/>
		</Relationships>
</file>

<file path=ppt/notesSlides/_rels/notesSlide1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2.xml"/>
		</Relationships>
</file>

<file path=ppt/notesSlides/_rels/notesSlide1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3.xml"/>
		</Relationships>
</file>

<file path=ppt/notesSlides/_rels/notesSlide1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4.xml"/>
		</Relationships>
</file>

<file path=ppt/notesSlides/_rels/notesSlide1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5.xml"/>
		</Relationships>
</file>

<file path=ppt/notesSlides/_rels/notesSlide1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Nature_works_in_harmony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lephant_corridor_study_slide_pr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robe_and_ponder_presentation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lephants_enter_human_area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Wildlife_corridor_presentation_s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Habitat_presentation_slide_design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Students_exploring_pond_and_tre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Components_of_two_habitat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ond_habitat_3D_slide_design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orest_habitat_presentation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Biotic_versus_abiotic_component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ond_needs_for_fish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Organisms_sharing_a_pond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Living_in_harmony_in_forest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opulation_study_slide_design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Students_recording_organisms_in_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Number_of_organisms_in_spac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Community_population_study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arts_of_a_flower_study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ollination_process_slide_study_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Study_of_two_pond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Comparing_two_ponds_study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ish_helping_flowers_bloom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ish_effect_on_plant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Biotic_and_abiotic_factors_interact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Organisms_interact_with_their_world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amily_interacting_with_natural_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Three_criteria_of_interaction_pr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Biotic_abiotic_interactions_stud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Abiotic_interactions_study_prese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Biotic_biotic_interactions_study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cosystem_components_study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cosystems_presentation_slide_de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cosystems_overlap_each_other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Rabbit_representing_individual_o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Rabbits_grazing_together_on_gras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Community_slide_design_for_study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cosystem_study_presentation_sli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lants_two_way_relationship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Student_classifying_forest_habit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Animals_eating_plants_study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Animals_eating_animals_and_plant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Decomposers_and_producers_study_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Makers_and_eaters_of_food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Three_feeding_groups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Grass_to_hare_to_fox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Building_a_grassland_food_chain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ood_chain_definition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ood_chain_presentation_slide_de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Millet_mouse_and_eagle_counting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Numbers_form_a_pyramid_shap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Organism_position_trophic_level_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Connecting_food_chains_presentat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ood_web_slide_design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ood_chain_and_web_comparison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ungi_growing_on_dead_wood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Decomposers_slide_for_school_study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Beetles_and_flies_on_dropping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Migratory_birds_linking_two_habi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When_one_change_triggers_another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ollution_causes_environmental_c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rog_population_decline_1980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Indian_bullfrog_slide_study_pres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Restoring_the_balanc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cosystem_balance_can_chang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Competing_for_resources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Flamingos_sharing_resources_in_lak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Mutualism_presentation_slide_design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Commensalism_presentation_slide_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Parasitism_slide_for_school_pres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Wildlife_biologist_studying_fore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Humans_benefit_from_ecosystem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Mangrove_forest_study_presentati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Sundarbans_natural_shield_presen#U2026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Mangrove_threats_study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cosystem_problems_study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India_protected_areas_slide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Human-made_ecosystems_slide_pres#U2026_20260829125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3/Ecosystems_serve_our_farms_20260829125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Green_Revolution_turning_point_i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y_presentation_slide_on_farm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ent_talking_to_farmer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oil_health_presentation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Ladybird_beetle_controls_crop_pests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arthworms_and_snails_matter_too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Growing_monoculture_crop_on_land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ustainable_farming_presentation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Ancient_Indian_soil_wisdom_prese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Definitions_to_remember_study_pr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cosystem_definitions_study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Definitions_to_remember_school_s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Definitions_to_remember_slide_de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cosystem_components_study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cosystem_slides_study_presentation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xercise_study_slide_design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cosystem_forest_decomposers_stu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Mangrove_forests_protecting_coas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ood_chain_ecosystem_exercise_pr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chool_study_presentation_exercis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cosystem_exercise_slide_generation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cosystem_comparison_study_prese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xercise_8_sustainable_agricultu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Exercise_9_food_web_study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ents_collecting_litter_for_c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cience_and_society_slide_presen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Tree_observation_project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Farmer_ploughing_sustainable_far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tudents_planting_herbal_garden_bed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Quick_quiz_study_presentation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Quiz_slide_on_producers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Quick_quiz_slide_presentation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Quick_Quiz_Decomposers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Quick_quiz_presentation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Protecting_wildlife_corridors_ec#U2026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Small_choices_big_impact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2/Create_study_presentation_slide_20260829124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116</Slides>
  <Notes>116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116</vt:i4>
      </vt:variant>
    </vt:vector>
  </HeadingPairs>
  <TitlesOfParts>
    <vt:vector size="1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2026-08-29T07:34:01Z</dcterms:created>
  <dcterms:modified xsi:type="dcterms:W3CDTF">2026-08-29T07:34:01Z</dcterms:modified>
</cp:coreProperties>
</file>