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1: Cover - Refraction of Light | Unique Study Point - Session 2026-27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2: What is refraction? | Unique Study Point - Session 2026-27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3: Refraction around us (daily life) | Unique Study Point - Session 2026-27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4: Why does light bend? (speed change) | Unique Study Point - Session 2026-27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5: Which way does light bend? (towards/away from normal) | Unique Study Point - Session 2026-27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6: Laws of refraction and Snell's law | Unique Study Point - Session 2026-27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7: Refractive index (n) | Unique Study Point - Session 2026-27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8: Refraction through a glass slab | Unique Study Point - Session 2026-27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9: Two types of lenses | Unique Study Point - Session 2026-27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10: Know your lens (terminology) | Unique Study Point - Session 2026-27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11: 3 rules for lens ray diagrams | Unique Study Point - Session 2026-27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12: Images by convex lens - Part 1 | Unique Study Point - Session 2026-27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13: Images by convex lens - Part 2 | Unique Study Point - Session 2026-27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14: Image by concave lens | Unique Study Point - Session 2026-27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15: Lens formula and sign convention | Unique Study Point - Session 2026-27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16: Magnification (m) | Unique Study Point - Session 2026-27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17: Power of a lens | Unique Study Point - Session 2026-27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18: Lenses around us | Unique Study Point - Session 2026-27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19: One page revision (mind map) | Unique Study Point - Session 2026-27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Closing slide with USP branding and contact details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1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4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5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6_cropped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36218" y="80010"/>
            <a:ext cx="3471565" cy="49834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7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8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10_cropped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6848" y="80010"/>
            <a:ext cx="7370305" cy="498348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11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1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1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14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15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16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17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18_cropped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168" y="80010"/>
            <a:ext cx="5999664" cy="498348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1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914400"/>
            <a:ext cx="8229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C8102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Keep Practicing!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457200" y="19659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000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Refraction of Light - Class X Science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240280" y="2788920"/>
            <a:ext cx="4663440" cy="566928"/>
          </a:xfrm>
          <a:prstGeom prst="roundRect">
            <a:avLst>
              <a:gd name="adj" fmla="val 50000"/>
            </a:avLst>
          </a:prstGeom>
          <a:solidFill>
            <a:srgbClr val="00008B"/>
          </a:solidFill>
          <a:ln/>
        </p:spPr>
      </p:sp>
      <p:sp>
        <p:nvSpPr>
          <p:cNvPr id="5" name="Text 3"/>
          <p:cNvSpPr/>
          <p:nvPr/>
        </p:nvSpPr>
        <p:spPr>
          <a:xfrm>
            <a:off x="2240280" y="2788920"/>
            <a:ext cx="4663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UNIQUE STUDY POINT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457200" y="361188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55555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uniquestudyonline.com  |  App on Google Play Store  |  Ph: 8103405051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154680" y="4224528"/>
            <a:ext cx="2834640" cy="457200"/>
          </a:xfrm>
          <a:prstGeom prst="roundRect">
            <a:avLst>
              <a:gd name="adj" fmla="val 50000"/>
            </a:avLst>
          </a:prstGeom>
          <a:solidFill>
            <a:srgbClr val="C8102E"/>
          </a:solidFill>
          <a:ln/>
        </p:spPr>
      </p:sp>
      <p:sp>
        <p:nvSpPr>
          <p:cNvPr id="8" name="Text 6"/>
          <p:cNvSpPr/>
          <p:nvPr/>
        </p:nvSpPr>
        <p:spPr>
          <a:xfrm>
            <a:off x="3154680" y="4224528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USP by Sumeet Sahu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Refraction of Light - Class X</dc:title>
  <dc:subject>PptxGenJS Presentation</dc:subject>
  <dc:creator>Sumeet Sahu - Unique Study Point</dc:creator>
  <cp:lastModifiedBy>Sumeet Sahu - Unique Study Point</cp:lastModifiedBy>
  <cp:revision>1</cp:revision>
  <dcterms:created xsi:type="dcterms:W3CDTF">2026-06-10T06:20:47Z</dcterms:created>
  <dcterms:modified xsi:type="dcterms:W3CDTF">2026-06-10T06:20:47Z</dcterms:modified>
</cp:coreProperties>
</file>