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slideMasters/slideMaster23.xml" ContentType="application/vnd.openxmlformats-officedocument.presentationml.slideMaster+xml"/>
  <Override PartName="/ppt/slides/slide23.xml" ContentType="application/vnd.openxmlformats-officedocument.presentationml.slide+xml"/>
  <Override PartName="/ppt/slideMasters/slideMaster24.xml" ContentType="application/vnd.openxmlformats-officedocument.presentationml.slideMaster+xml"/>
  <Override PartName="/ppt/slides/slide24.xml" ContentType="application/vnd.openxmlformats-officedocument.presentationml.slide+xml"/>
  <Override PartName="/ppt/slideMasters/slideMaster25.xml" ContentType="application/vnd.openxmlformats-officedocument.presentationml.slideMaster+xml"/>
  <Override PartName="/ppt/slides/slide25.xml" ContentType="application/vnd.openxmlformats-officedocument.presentationml.slide+xml"/>
  <Override PartName="/ppt/slideMasters/slideMaster26.xml" ContentType="application/vnd.openxmlformats-officedocument.presentationml.slideMaster+xml"/>
  <Override PartName="/ppt/slides/slide26.xml" ContentType="application/vnd.openxmlformats-officedocument.presentationml.slide+xml"/>
  <Override PartName="/ppt/slideMasters/slideMaster27.xml" ContentType="application/vnd.openxmlformats-officedocument.presentationml.slideMaster+xml"/>
  <Override PartName="/ppt/slides/slide27.xml" ContentType="application/vnd.openxmlformats-officedocument.presentationml.slide+xml"/>
  <Override PartName="/ppt/slideMasters/slideMaster28.xml" ContentType="application/vnd.openxmlformats-officedocument.presentationml.slideMaster+xml"/>
  <Override PartName="/ppt/slides/slide28.xml" ContentType="application/vnd.openxmlformats-officedocument.presentationml.slide+xml"/>
  <Override PartName="/ppt/slideMasters/slideMaster29.xml" ContentType="application/vnd.openxmlformats-officedocument.presentationml.slideMaster+xml"/>
  <Override PartName="/ppt/slides/slide29.xml" ContentType="application/vnd.openxmlformats-officedocument.presentationml.slide+xml"/>
  <Override PartName="/ppt/slideMasters/slideMaster30.xml" ContentType="application/vnd.openxmlformats-officedocument.presentationml.slideMaster+xml"/>
  <Override PartName="/ppt/slides/slide30.xml" ContentType="application/vnd.openxmlformats-officedocument.presentationml.slide+xml"/>
  <Override PartName="/ppt/slideMasters/slideMaster31.xml" ContentType="application/vnd.openxmlformats-officedocument.presentationml.slideMaster+xml"/>
  <Override PartName="/ppt/slides/slide31.xml" ContentType="application/vnd.openxmlformats-officedocument.presentationml.slide+xml"/>
  <Override PartName="/ppt/slideMasters/slideMaster32.xml" ContentType="application/vnd.openxmlformats-officedocument.presentationml.slideMaster+xml"/>
  <Override PartName="/ppt/slides/slide32.xml" ContentType="application/vnd.openxmlformats-officedocument.presentationml.slide+xml"/>
  <Override PartName="/ppt/slideMasters/slideMaster33.xml" ContentType="application/vnd.openxmlformats-officedocument.presentationml.slideMaster+xml"/>
  <Override PartName="/ppt/slides/slide33.xml" ContentType="application/vnd.openxmlformats-officedocument.presentationml.slide+xml"/>
  <Override PartName="/ppt/slideMasters/slideMaster34.xml" ContentType="application/vnd.openxmlformats-officedocument.presentationml.slideMaster+xml"/>
  <Override PartName="/ppt/slides/slide34.xml" ContentType="application/vnd.openxmlformats-officedocument.presentationml.slide+xml"/>
  <Override PartName="/ppt/slideMasters/slideMaster35.xml" ContentType="application/vnd.openxmlformats-officedocument.presentationml.slideMaster+xml"/>
  <Override PartName="/ppt/slides/slide35.xml" ContentType="application/vnd.openxmlformats-officedocument.presentationml.slide+xml"/>
  <Override PartName="/ppt/slideMasters/slideMaster36.xml" ContentType="application/vnd.openxmlformats-officedocument.presentationml.slideMaster+xml"/>
  <Override PartName="/ppt/slides/slide36.xml" ContentType="application/vnd.openxmlformats-officedocument.presentationml.slide+xml"/>
  <Override PartName="/ppt/slideMasters/slideMaster37.xml" ContentType="application/vnd.openxmlformats-officedocument.presentationml.slideMaster+xml"/>
  <Override PartName="/ppt/slides/slide37.xml" ContentType="application/vnd.openxmlformats-officedocument.presentationml.slide+xml"/>
  <Override PartName="/ppt/slideMasters/slideMaster38.xml" ContentType="application/vnd.openxmlformats-officedocument.presentationml.slideMaster+xml"/>
  <Override PartName="/ppt/slides/slide38.xml" ContentType="application/vnd.openxmlformats-officedocument.presentationml.slide+xml"/>
  <Override PartName="/ppt/slideMasters/slideMaster39.xml" ContentType="application/vnd.openxmlformats-officedocument.presentationml.slideMaster+xml"/>
  <Override PartName="/ppt/slides/slide39.xml" ContentType="application/vnd.openxmlformats-officedocument.presentationml.slide+xml"/>
  <Override PartName="/ppt/slideMasters/slideMaster40.xml" ContentType="application/vnd.openxmlformats-officedocument.presentationml.slideMaster+xml"/>
  <Override PartName="/ppt/slides/slide40.xml" ContentType="application/vnd.openxmlformats-officedocument.presentationml.slide+xml"/>
  <Override PartName="/ppt/slideMasters/slideMaster41.xml" ContentType="application/vnd.openxmlformats-officedocument.presentationml.slideMaster+xml"/>
  <Override PartName="/ppt/slides/slide41.xml" ContentType="application/vnd.openxmlformats-officedocument.presentationml.slide+xml"/>
  <Override PartName="/ppt/slideMasters/slideMaster42.xml" ContentType="application/vnd.openxmlformats-officedocument.presentationml.slideMaster+xml"/>
  <Override PartName="/ppt/slides/slide42.xml" ContentType="application/vnd.openxmlformats-officedocument.presentationml.slide+xml"/>
  <Override PartName="/ppt/slideMasters/slideMaster43.xml" ContentType="application/vnd.openxmlformats-officedocument.presentationml.slideMaster+xml"/>
  <Override PartName="/ppt/slides/slide43.xml" ContentType="application/vnd.openxmlformats-officedocument.presentationml.slide+xml"/>
  <Override PartName="/ppt/slideMasters/slideMaster44.xml" ContentType="application/vnd.openxmlformats-officedocument.presentationml.slideMaster+xml"/>
  <Override PartName="/ppt/slides/slide44.xml" ContentType="application/vnd.openxmlformats-officedocument.presentationml.slide+xml"/>
  <Override PartName="/ppt/slideMasters/slideMaster45.xml" ContentType="application/vnd.openxmlformats-officedocument.presentationml.slideMaster+xml"/>
  <Override PartName="/ppt/slides/slide45.xml" ContentType="application/vnd.openxmlformats-officedocument.presentationml.slide+xml"/>
  <Override PartName="/ppt/slideMasters/slideMaster46.xml" ContentType="application/vnd.openxmlformats-officedocument.presentationml.slideMaster+xml"/>
  <Override PartName="/ppt/slides/slide46.xml" ContentType="application/vnd.openxmlformats-officedocument.presentationml.slide+xml"/>
  <Override PartName="/ppt/slideMasters/slideMaster47.xml" ContentType="application/vnd.openxmlformats-officedocument.presentationml.slideMaster+xml"/>
  <Override PartName="/ppt/slides/slide47.xml" ContentType="application/vnd.openxmlformats-officedocument.presentationml.slide+xml"/>
  <Override PartName="/ppt/slideMasters/slideMaster48.xml" ContentType="application/vnd.openxmlformats-officedocument.presentationml.slideMaster+xml"/>
  <Override PartName="/ppt/slides/slide48.xml" ContentType="application/vnd.openxmlformats-officedocument.presentationml.slide+xml"/>
  <Override PartName="/ppt/slideMasters/slideMaster49.xml" ContentType="application/vnd.openxmlformats-officedocument.presentationml.slideMaster+xml"/>
  <Override PartName="/ppt/slides/slide49.xml" ContentType="application/vnd.openxmlformats-officedocument.presentationml.slide+xml"/>
  <Override PartName="/ppt/slideMasters/slideMaster50.xml" ContentType="application/vnd.openxmlformats-officedocument.presentationml.slideMaster+xml"/>
  <Override PartName="/ppt/slides/slide50.xml" ContentType="application/vnd.openxmlformats-officedocument.presentationml.slide+xml"/>
  <Override PartName="/ppt/slideMasters/slideMaster51.xml" ContentType="application/vnd.openxmlformats-officedocument.presentationml.slideMaster+xml"/>
  <Override PartName="/ppt/slides/slide51.xml" ContentType="application/vnd.openxmlformats-officedocument.presentationml.slide+xml"/>
  <Override PartName="/ppt/slideMasters/slideMaster52.xml" ContentType="application/vnd.openxmlformats-officedocument.presentationml.slideMaster+xml"/>
  <Override PartName="/ppt/slides/slide52.xml" ContentType="application/vnd.openxmlformats-officedocument.presentationml.slide+xml"/>
  <Override PartName="/ppt/slideMasters/slideMaster53.xml" ContentType="application/vnd.openxmlformats-officedocument.presentationml.slideMaster+xml"/>
  <Override PartName="/ppt/slides/slide53.xml" ContentType="application/vnd.openxmlformats-officedocument.presentationml.slide+xml"/>
  <Override PartName="/ppt/slideMasters/slideMaster54.xml" ContentType="application/vnd.openxmlformats-officedocument.presentationml.slideMaster+xml"/>
  <Override PartName="/ppt/slides/slide54.xml" ContentType="application/vnd.openxmlformats-officedocument.presentationml.slide+xml"/>
  <Override PartName="/ppt/slideMasters/slideMaster55.xml" ContentType="application/vnd.openxmlformats-officedocument.presentationml.slideMaster+xml"/>
  <Override PartName="/ppt/slides/slide55.xml" ContentType="application/vnd.openxmlformats-officedocument.presentationml.slide+xml"/>
  <Override PartName="/ppt/slideMasters/slideMaster56.xml" ContentType="application/vnd.openxmlformats-officedocument.presentationml.slideMaster+xml"/>
  <Override PartName="/ppt/slides/slide56.xml" ContentType="application/vnd.openxmlformats-officedocument.presentationml.slide+xml"/>
  <Override PartName="/ppt/slideMasters/slideMaster57.xml" ContentType="application/vnd.openxmlformats-officedocument.presentationml.slideMaster+xml"/>
  <Override PartName="/ppt/slides/slide57.xml" ContentType="application/vnd.openxmlformats-officedocument.presentationml.slide+xml"/>
  <Override PartName="/ppt/slideMasters/slideMaster58.xml" ContentType="application/vnd.openxmlformats-officedocument.presentationml.slideMaster+xml"/>
  <Override PartName="/ppt/slides/slide58.xml" ContentType="application/vnd.openxmlformats-officedocument.presentationml.slide+xml"/>
  <Override PartName="/ppt/slideMasters/slideMaster59.xml" ContentType="application/vnd.openxmlformats-officedocument.presentationml.slideMaster+xml"/>
  <Override PartName="/ppt/slides/slide59.xml" ContentType="application/vnd.openxmlformats-officedocument.presentationml.slide+xml"/>
  <Override PartName="/ppt/slideMasters/slideMaster60.xml" ContentType="application/vnd.openxmlformats-officedocument.presentationml.slideMaster+xml"/>
  <Override PartName="/ppt/slides/slide60.xml" ContentType="application/vnd.openxmlformats-officedocument.presentationml.slide+xml"/>
  <Override PartName="/ppt/slideMasters/slideMaster61.xml" ContentType="application/vnd.openxmlformats-officedocument.presentationml.slideMaster+xml"/>
  <Override PartName="/ppt/slides/slide61.xml" ContentType="application/vnd.openxmlformats-officedocument.presentationml.slide+xml"/>
  <Override PartName="/ppt/slideMasters/slideMaster62.xml" ContentType="application/vnd.openxmlformats-officedocument.presentationml.slideMaster+xml"/>
  <Override PartName="/ppt/slides/slide62.xml" ContentType="application/vnd.openxmlformats-officedocument.presentationml.slide+xml"/>
  <Override PartName="/ppt/slideMasters/slideMaster63.xml" ContentType="application/vnd.openxmlformats-officedocument.presentationml.slideMaster+xml"/>
  <Override PartName="/ppt/slides/slide63.xml" ContentType="application/vnd.openxmlformats-officedocument.presentationml.slide+xml"/>
  <Override PartName="/ppt/slideMasters/slideMaster64.xml" ContentType="application/vnd.openxmlformats-officedocument.presentationml.slideMaster+xml"/>
  <Override PartName="/ppt/slides/slide64.xml" ContentType="application/vnd.openxmlformats-officedocument.presentationml.slide+xml"/>
  <Override PartName="/ppt/slideMasters/slideMaster65.xml" ContentType="application/vnd.openxmlformats-officedocument.presentationml.slideMaster+xml"/>
  <Override PartName="/ppt/slides/slide65.xml" ContentType="application/vnd.openxmlformats-officedocument.presentationml.slide+xml"/>
  <Override PartName="/ppt/slideMasters/slideMaster66.xml" ContentType="application/vnd.openxmlformats-officedocument.presentationml.slideMaster+xml"/>
  <Override PartName="/ppt/slides/slide66.xml" ContentType="application/vnd.openxmlformats-officedocument.presentationml.slide+xml"/>
  <Override PartName="/ppt/slideMasters/slideMaster67.xml" ContentType="application/vnd.openxmlformats-officedocument.presentationml.slideMaster+xml"/>
  <Override PartName="/ppt/slides/slide67.xml" ContentType="application/vnd.openxmlformats-officedocument.presentationml.slide+xml"/>
  <Override PartName="/ppt/slideMasters/slideMaster68.xml" ContentType="application/vnd.openxmlformats-officedocument.presentationml.slideMaster+xml"/>
  <Override PartName="/ppt/slides/slide68.xml" ContentType="application/vnd.openxmlformats-officedocument.presentationml.slide+xml"/>
  <Override PartName="/ppt/slideMasters/slideMaster69.xml" ContentType="application/vnd.openxmlformats-officedocument.presentationml.slideMaster+xml"/>
  <Override PartName="/ppt/slides/slide69.xml" ContentType="application/vnd.openxmlformats-officedocument.presentationml.slide+xml"/>
  <Override PartName="/ppt/slideMasters/slideMaster70.xml" ContentType="application/vnd.openxmlformats-officedocument.presentationml.slideMaster+xml"/>
  <Override PartName="/ppt/slides/slide70.xml" ContentType="application/vnd.openxmlformats-officedocument.presentationml.slide+xml"/>
  <Override PartName="/ppt/slideMasters/slideMaster71.xml" ContentType="application/vnd.openxmlformats-officedocument.presentationml.slideMaster+xml"/>
  <Override PartName="/ppt/slides/slide71.xml" ContentType="application/vnd.openxmlformats-officedocument.presentationml.slide+xml"/>
  <Override PartName="/ppt/slideMasters/slideMaster72.xml" ContentType="application/vnd.openxmlformats-officedocument.presentationml.slideMaster+xml"/>
  <Override PartName="/ppt/slides/slide72.xml" ContentType="application/vnd.openxmlformats-officedocument.presentationml.slide+xml"/>
  <Override PartName="/ppt/slideMasters/slideMaster73.xml" ContentType="application/vnd.openxmlformats-officedocument.presentationml.slideMaster+xml"/>
  <Override PartName="/ppt/slides/slide73.xml" ContentType="application/vnd.openxmlformats-officedocument.presentationml.slide+xml"/>
  <Override PartName="/ppt/slideMasters/slideMaster74.xml" ContentType="application/vnd.openxmlformats-officedocument.presentationml.slideMaster+xml"/>
  <Override PartName="/ppt/slides/slide74.xml" ContentType="application/vnd.openxmlformats-officedocument.presentationml.slide+xml"/>
  <Override PartName="/ppt/slideMasters/slideMaster75.xml" ContentType="application/vnd.openxmlformats-officedocument.presentationml.slideMaster+xml"/>
  <Override PartName="/ppt/slides/slide75.xml" ContentType="application/vnd.openxmlformats-officedocument.presentationml.slide+xml"/>
  <Override PartName="/ppt/slideMasters/slideMaster76.xml" ContentType="application/vnd.openxmlformats-officedocument.presentationml.slideMaster+xml"/>
  <Override PartName="/ppt/slides/slide76.xml" ContentType="application/vnd.openxmlformats-officedocument.presentationml.slide+xml"/>
  <Override PartName="/ppt/slideMasters/slideMaster77.xml" ContentType="application/vnd.openxmlformats-officedocument.presentationml.slideMaster+xml"/>
  <Override PartName="/ppt/slides/slide77.xml" ContentType="application/vnd.openxmlformats-officedocument.presentationml.slide+xml"/>
  <Override PartName="/ppt/slideMasters/slideMaster78.xml" ContentType="application/vnd.openxmlformats-officedocument.presentationml.slideMaster+xml"/>
  <Override PartName="/ppt/slides/slide78.xml" ContentType="application/vnd.openxmlformats-officedocument.presentationml.slide+xml"/>
  <Override PartName="/ppt/slideMasters/slideMaster79.xml" ContentType="application/vnd.openxmlformats-officedocument.presentationml.slideMaster+xml"/>
  <Override PartName="/ppt/slides/slide79.xml" ContentType="application/vnd.openxmlformats-officedocument.presentationml.slide+xml"/>
  <Override PartName="/ppt/slideMasters/slideMaster80.xml" ContentType="application/vnd.openxmlformats-officedocument.presentationml.slideMaster+xml"/>
  <Override PartName="/ppt/slides/slide80.xml" ContentType="application/vnd.openxmlformats-officedocument.presentationml.slide+xml"/>
  <Override PartName="/ppt/slideMasters/slideMaster81.xml" ContentType="application/vnd.openxmlformats-officedocument.presentationml.slideMaster+xml"/>
  <Override PartName="/ppt/slides/slide81.xml" ContentType="application/vnd.openxmlformats-officedocument.presentationml.slide+xml"/>
  <Override PartName="/ppt/slideMasters/slideMaster82.xml" ContentType="application/vnd.openxmlformats-officedocument.presentationml.slideMaster+xml"/>
  <Override PartName="/ppt/slides/slide82.xml" ContentType="application/vnd.openxmlformats-officedocument.presentationml.slide+xml"/>
  <Override PartName="/ppt/slideMasters/slideMaster83.xml" ContentType="application/vnd.openxmlformats-officedocument.presentationml.slideMaster+xml"/>
  <Override PartName="/ppt/slides/slide83.xml" ContentType="application/vnd.openxmlformats-officedocument.presentationml.slide+xml"/>
  <Override PartName="/ppt/slideMasters/slideMaster84.xml" ContentType="application/vnd.openxmlformats-officedocument.presentationml.slideMaster+xml"/>
  <Override PartName="/ppt/slides/slide84.xml" ContentType="application/vnd.openxmlformats-officedocument.presentationml.slide+xml"/>
  <Override PartName="/ppt/slideMasters/slideMaster85.xml" ContentType="application/vnd.openxmlformats-officedocument.presentationml.slideMaster+xml"/>
  <Override PartName="/ppt/slides/slide85.xml" ContentType="application/vnd.openxmlformats-officedocument.presentationml.slide+xml"/>
  <Override PartName="/ppt/slideMasters/slideMaster86.xml" ContentType="application/vnd.openxmlformats-officedocument.presentationml.slideMaster+xml"/>
  <Override PartName="/ppt/slides/slide86.xml" ContentType="application/vnd.openxmlformats-officedocument.presentationml.slide+xml"/>
  <Override PartName="/ppt/slideMasters/slideMaster87.xml" ContentType="application/vnd.openxmlformats-officedocument.presentationml.slideMaster+xml"/>
  <Override PartName="/ppt/slides/slide87.xml" ContentType="application/vnd.openxmlformats-officedocument.presentationml.slide+xml"/>
  <Override PartName="/ppt/slideMasters/slideMaster88.xml" ContentType="application/vnd.openxmlformats-officedocument.presentationml.slideMaster+xml"/>
  <Override PartName="/ppt/slides/slide88.xml" ContentType="application/vnd.openxmlformats-officedocument.presentationml.slide+xml"/>
  <Override PartName="/ppt/slideMasters/slideMaster89.xml" ContentType="application/vnd.openxmlformats-officedocument.presentationml.slideMaster+xml"/>
  <Override PartName="/ppt/slides/slide89.xml" ContentType="application/vnd.openxmlformats-officedocument.presentationml.slide+xml"/>
  <Override PartName="/ppt/slideMasters/slideMaster90.xml" ContentType="application/vnd.openxmlformats-officedocument.presentationml.slideMaster+xml"/>
  <Override PartName="/ppt/slides/slide90.xml" ContentType="application/vnd.openxmlformats-officedocument.presentationml.slide+xml"/>
  <Override PartName="/ppt/slideMasters/slideMaster91.xml" ContentType="application/vnd.openxmlformats-officedocument.presentationml.slideMaster+xml"/>
  <Override PartName="/ppt/slides/slide91.xml" ContentType="application/vnd.openxmlformats-officedocument.presentationml.slide+xml"/>
  <Override PartName="/ppt/slideMasters/slideMaster92.xml" ContentType="application/vnd.openxmlformats-officedocument.presentationml.slideMaster+xml"/>
  <Override PartName="/ppt/slides/slide92.xml" ContentType="application/vnd.openxmlformats-officedocument.presentationml.slide+xml"/>
  <Override PartName="/ppt/slideMasters/slideMaster93.xml" ContentType="application/vnd.openxmlformats-officedocument.presentationml.slideMaster+xml"/>
  <Override PartName="/ppt/slides/slide93.xml" ContentType="application/vnd.openxmlformats-officedocument.presentationml.slide+xml"/>
  <Override PartName="/ppt/slideMasters/slideMaster94.xml" ContentType="application/vnd.openxmlformats-officedocument.presentationml.slideMaster+xml"/>
  <Override PartName="/ppt/slides/slide94.xml" ContentType="application/vnd.openxmlformats-officedocument.presentationml.slide+xml"/>
  <Override PartName="/ppt/slideMasters/slideMaster95.xml" ContentType="application/vnd.openxmlformats-officedocument.presentationml.slideMaster+xml"/>
  <Override PartName="/ppt/slides/slide95.xml" ContentType="application/vnd.openxmlformats-officedocument.presentationml.slide+xml"/>
  <Override PartName="/ppt/slideMasters/slideMaster96.xml" ContentType="application/vnd.openxmlformats-officedocument.presentationml.slideMaster+xml"/>
  <Override PartName="/ppt/slides/slide96.xml" ContentType="application/vnd.openxmlformats-officedocument.presentationml.slide+xml"/>
  <Override PartName="/ppt/slideMasters/slideMaster97.xml" ContentType="application/vnd.openxmlformats-officedocument.presentationml.slideMaster+xml"/>
  <Override PartName="/ppt/slides/slide9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65.xml" ContentType="application/vnd.openxmlformats-officedocument.presentationml.notesSlide+xml"/>
  <Override PartName="/ppt/notesSlides/notesSlide66.xml" ContentType="application/vnd.openxmlformats-officedocument.presentationml.notesSlide+xml"/>
  <Override PartName="/ppt/notesSlides/notesSlide67.xml" ContentType="application/vnd.openxmlformats-officedocument.presentationml.notesSlide+xml"/>
  <Override PartName="/ppt/notesSlides/notesSlide68.xml" ContentType="application/vnd.openxmlformats-officedocument.presentationml.notesSlide+xml"/>
  <Override PartName="/ppt/notesSlides/notesSlide69.xml" ContentType="application/vnd.openxmlformats-officedocument.presentationml.notesSlide+xml"/>
  <Override PartName="/ppt/notesSlides/notesSlide70.xml" ContentType="application/vnd.openxmlformats-officedocument.presentationml.notesSlide+xml"/>
  <Override PartName="/ppt/notesSlides/notesSlide71.xml" ContentType="application/vnd.openxmlformats-officedocument.presentationml.notesSlide+xml"/>
  <Override PartName="/ppt/notesSlides/notesSlide72.xml" ContentType="application/vnd.openxmlformats-officedocument.presentationml.notesSlide+xml"/>
  <Override PartName="/ppt/notesSlides/notesSlide73.xml" ContentType="application/vnd.openxmlformats-officedocument.presentationml.notesSlide+xml"/>
  <Override PartName="/ppt/notesSlides/notesSlide74.xml" ContentType="application/vnd.openxmlformats-officedocument.presentationml.notesSlide+xml"/>
  <Override PartName="/ppt/notesSlides/notesSlide75.xml" ContentType="application/vnd.openxmlformats-officedocument.presentationml.notesSlide+xml"/>
  <Override PartName="/ppt/notesSlides/notesSlide76.xml" ContentType="application/vnd.openxmlformats-officedocument.presentationml.notesSlide+xml"/>
  <Override PartName="/ppt/notesSlides/notesSlide77.xml" ContentType="application/vnd.openxmlformats-officedocument.presentationml.notesSlide+xml"/>
  <Override PartName="/ppt/notesSlides/notesSlide78.xml" ContentType="application/vnd.openxmlformats-officedocument.presentationml.notesSlide+xml"/>
  <Override PartName="/ppt/notesSlides/notesSlide79.xml" ContentType="application/vnd.openxmlformats-officedocument.presentationml.notesSlide+xml"/>
  <Override PartName="/ppt/notesSlides/notesSlide80.xml" ContentType="application/vnd.openxmlformats-officedocument.presentationml.notesSlide+xml"/>
  <Override PartName="/ppt/notesSlides/notesSlide81.xml" ContentType="application/vnd.openxmlformats-officedocument.presentationml.notesSlide+xml"/>
  <Override PartName="/ppt/notesSlides/notesSlide82.xml" ContentType="application/vnd.openxmlformats-officedocument.presentationml.notesSlide+xml"/>
  <Override PartName="/ppt/notesSlides/notesSlide83.xml" ContentType="application/vnd.openxmlformats-officedocument.presentationml.notesSlide+xml"/>
  <Override PartName="/ppt/notesSlides/notesSlide84.xml" ContentType="application/vnd.openxmlformats-officedocument.presentationml.notesSlide+xml"/>
  <Override PartName="/ppt/notesSlides/notesSlide85.xml" ContentType="application/vnd.openxmlformats-officedocument.presentationml.notesSlide+xml"/>
  <Override PartName="/ppt/notesSlides/notesSlide86.xml" ContentType="application/vnd.openxmlformats-officedocument.presentationml.notesSlide+xml"/>
  <Override PartName="/ppt/notesSlides/notesSlide87.xml" ContentType="application/vnd.openxmlformats-officedocument.presentationml.notesSlide+xml"/>
  <Override PartName="/ppt/notesSlides/notesSlide88.xml" ContentType="application/vnd.openxmlformats-officedocument.presentationml.notesSlide+xml"/>
  <Override PartName="/ppt/notesSlides/notesSlide89.xml" ContentType="application/vnd.openxmlformats-officedocument.presentationml.notesSlide+xml"/>
  <Override PartName="/ppt/notesSlides/notesSlide90.xml" ContentType="application/vnd.openxmlformats-officedocument.presentationml.notesSlide+xml"/>
  <Override PartName="/ppt/notesSlides/notesSlide91.xml" ContentType="application/vnd.openxmlformats-officedocument.presentationml.notesSlide+xml"/>
  <Override PartName="/ppt/notesSlides/notesSlide92.xml" ContentType="application/vnd.openxmlformats-officedocument.presentationml.notesSlide+xml"/>
  <Override PartName="/ppt/notesSlides/notesSlide93.xml" ContentType="application/vnd.openxmlformats-officedocument.presentationml.notesSlide+xml"/>
  <Override PartName="/ppt/notesSlides/notesSlide94.xml" ContentType="application/vnd.openxmlformats-officedocument.presentationml.notesSlide+xml"/>
  <Override PartName="/ppt/notesSlides/notesSlide95.xml" ContentType="application/vnd.openxmlformats-officedocument.presentationml.notesSlide+xml"/>
  <Override PartName="/ppt/notesSlides/notesSlide96.xml" ContentType="application/vnd.openxmlformats-officedocument.presentationml.notesSlide+xml"/>
  <Override PartName="/ppt/notesSlides/notesSlide9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  <p:sldId id="301" r:id="rId47"/>
    <p:sldId id="302" r:id="rId48"/>
    <p:sldId id="303" r:id="rId49"/>
    <p:sldId id="304" r:id="rId50"/>
    <p:sldId id="305" r:id="rId51"/>
    <p:sldId id="306" r:id="rId52"/>
    <p:sldId id="307" r:id="rId53"/>
    <p:sldId id="308" r:id="rId54"/>
    <p:sldId id="309" r:id="rId55"/>
    <p:sldId id="310" r:id="rId56"/>
    <p:sldId id="311" r:id="rId57"/>
    <p:sldId id="312" r:id="rId58"/>
    <p:sldId id="313" r:id="rId59"/>
    <p:sldId id="314" r:id="rId60"/>
    <p:sldId id="315" r:id="rId61"/>
    <p:sldId id="316" r:id="rId62"/>
    <p:sldId id="317" r:id="rId63"/>
    <p:sldId id="318" r:id="rId64"/>
    <p:sldId id="319" r:id="rId65"/>
    <p:sldId id="320" r:id="rId66"/>
    <p:sldId id="321" r:id="rId67"/>
    <p:sldId id="322" r:id="rId68"/>
    <p:sldId id="323" r:id="rId69"/>
    <p:sldId id="324" r:id="rId70"/>
    <p:sldId id="325" r:id="rId71"/>
    <p:sldId id="326" r:id="rId72"/>
    <p:sldId id="327" r:id="rId73"/>
    <p:sldId id="328" r:id="rId74"/>
    <p:sldId id="329" r:id="rId75"/>
    <p:sldId id="330" r:id="rId76"/>
    <p:sldId id="331" r:id="rId77"/>
    <p:sldId id="332" r:id="rId78"/>
    <p:sldId id="333" r:id="rId79"/>
    <p:sldId id="334" r:id="rId80"/>
    <p:sldId id="335" r:id="rId81"/>
    <p:sldId id="336" r:id="rId82"/>
    <p:sldId id="337" r:id="rId83"/>
    <p:sldId id="338" r:id="rId84"/>
    <p:sldId id="339" r:id="rId85"/>
    <p:sldId id="340" r:id="rId86"/>
    <p:sldId id="341" r:id="rId87"/>
    <p:sldId id="342" r:id="rId88"/>
    <p:sldId id="343" r:id="rId89"/>
    <p:sldId id="344" r:id="rId90"/>
    <p:sldId id="345" r:id="rId91"/>
    <p:sldId id="346" r:id="rId92"/>
    <p:sldId id="347" r:id="rId93"/>
    <p:sldId id="348" r:id="rId94"/>
    <p:sldId id="349" r:id="rId95"/>
    <p:sldId id="350" r:id="rId96"/>
    <p:sldId id="351" r:id="rId97"/>
    <p:sldId id="352" r:id="rId98"/>
  </p:sldIdLst>
  <p:notesMasterIdLst>
    <p:notesMasterId r:id="rId99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slide" Target="slides/slide42.xml"/><Relationship Id="rId44" Type="http://schemas.openxmlformats.org/officeDocument/2006/relationships/slide" Target="slides/slide43.xml"/><Relationship Id="rId45" Type="http://schemas.openxmlformats.org/officeDocument/2006/relationships/slide" Target="slides/slide44.xml"/><Relationship Id="rId46" Type="http://schemas.openxmlformats.org/officeDocument/2006/relationships/slide" Target="slides/slide45.xml"/><Relationship Id="rId47" Type="http://schemas.openxmlformats.org/officeDocument/2006/relationships/slide" Target="slides/slide46.xml"/><Relationship Id="rId48" Type="http://schemas.openxmlformats.org/officeDocument/2006/relationships/slide" Target="slides/slide47.xml"/><Relationship Id="rId49" Type="http://schemas.openxmlformats.org/officeDocument/2006/relationships/slide" Target="slides/slide48.xml"/><Relationship Id="rId50" Type="http://schemas.openxmlformats.org/officeDocument/2006/relationships/slide" Target="slides/slide49.xml"/><Relationship Id="rId51" Type="http://schemas.openxmlformats.org/officeDocument/2006/relationships/slide" Target="slides/slide50.xml"/><Relationship Id="rId52" Type="http://schemas.openxmlformats.org/officeDocument/2006/relationships/slide" Target="slides/slide51.xml"/><Relationship Id="rId53" Type="http://schemas.openxmlformats.org/officeDocument/2006/relationships/slide" Target="slides/slide52.xml"/><Relationship Id="rId54" Type="http://schemas.openxmlformats.org/officeDocument/2006/relationships/slide" Target="slides/slide53.xml"/><Relationship Id="rId55" Type="http://schemas.openxmlformats.org/officeDocument/2006/relationships/slide" Target="slides/slide54.xml"/><Relationship Id="rId56" Type="http://schemas.openxmlformats.org/officeDocument/2006/relationships/slide" Target="slides/slide55.xml"/><Relationship Id="rId57" Type="http://schemas.openxmlformats.org/officeDocument/2006/relationships/slide" Target="slides/slide56.xml"/><Relationship Id="rId58" Type="http://schemas.openxmlformats.org/officeDocument/2006/relationships/slide" Target="slides/slide57.xml"/><Relationship Id="rId59" Type="http://schemas.openxmlformats.org/officeDocument/2006/relationships/slide" Target="slides/slide58.xml"/><Relationship Id="rId60" Type="http://schemas.openxmlformats.org/officeDocument/2006/relationships/slide" Target="slides/slide59.xml"/><Relationship Id="rId61" Type="http://schemas.openxmlformats.org/officeDocument/2006/relationships/slide" Target="slides/slide60.xml"/><Relationship Id="rId62" Type="http://schemas.openxmlformats.org/officeDocument/2006/relationships/slide" Target="slides/slide61.xml"/><Relationship Id="rId63" Type="http://schemas.openxmlformats.org/officeDocument/2006/relationships/slide" Target="slides/slide62.xml"/><Relationship Id="rId64" Type="http://schemas.openxmlformats.org/officeDocument/2006/relationships/slide" Target="slides/slide63.xml"/><Relationship Id="rId65" Type="http://schemas.openxmlformats.org/officeDocument/2006/relationships/slide" Target="slides/slide64.xml"/><Relationship Id="rId66" Type="http://schemas.openxmlformats.org/officeDocument/2006/relationships/slide" Target="slides/slide65.xml"/><Relationship Id="rId67" Type="http://schemas.openxmlformats.org/officeDocument/2006/relationships/slide" Target="slides/slide66.xml"/><Relationship Id="rId68" Type="http://schemas.openxmlformats.org/officeDocument/2006/relationships/slide" Target="slides/slide67.xml"/><Relationship Id="rId69" Type="http://schemas.openxmlformats.org/officeDocument/2006/relationships/slide" Target="slides/slide68.xml"/><Relationship Id="rId70" Type="http://schemas.openxmlformats.org/officeDocument/2006/relationships/slide" Target="slides/slide69.xml"/><Relationship Id="rId71" Type="http://schemas.openxmlformats.org/officeDocument/2006/relationships/slide" Target="slides/slide70.xml"/><Relationship Id="rId72" Type="http://schemas.openxmlformats.org/officeDocument/2006/relationships/slide" Target="slides/slide71.xml"/><Relationship Id="rId73" Type="http://schemas.openxmlformats.org/officeDocument/2006/relationships/slide" Target="slides/slide72.xml"/><Relationship Id="rId74" Type="http://schemas.openxmlformats.org/officeDocument/2006/relationships/slide" Target="slides/slide73.xml"/><Relationship Id="rId75" Type="http://schemas.openxmlformats.org/officeDocument/2006/relationships/slide" Target="slides/slide74.xml"/><Relationship Id="rId76" Type="http://schemas.openxmlformats.org/officeDocument/2006/relationships/slide" Target="slides/slide75.xml"/><Relationship Id="rId77" Type="http://schemas.openxmlformats.org/officeDocument/2006/relationships/slide" Target="slides/slide76.xml"/><Relationship Id="rId78" Type="http://schemas.openxmlformats.org/officeDocument/2006/relationships/slide" Target="slides/slide77.xml"/><Relationship Id="rId79" Type="http://schemas.openxmlformats.org/officeDocument/2006/relationships/slide" Target="slides/slide78.xml"/><Relationship Id="rId80" Type="http://schemas.openxmlformats.org/officeDocument/2006/relationships/slide" Target="slides/slide79.xml"/><Relationship Id="rId81" Type="http://schemas.openxmlformats.org/officeDocument/2006/relationships/slide" Target="slides/slide80.xml"/><Relationship Id="rId82" Type="http://schemas.openxmlformats.org/officeDocument/2006/relationships/slide" Target="slides/slide81.xml"/><Relationship Id="rId83" Type="http://schemas.openxmlformats.org/officeDocument/2006/relationships/slide" Target="slides/slide82.xml"/><Relationship Id="rId84" Type="http://schemas.openxmlformats.org/officeDocument/2006/relationships/slide" Target="slides/slide83.xml"/><Relationship Id="rId85" Type="http://schemas.openxmlformats.org/officeDocument/2006/relationships/slide" Target="slides/slide84.xml"/><Relationship Id="rId86" Type="http://schemas.openxmlformats.org/officeDocument/2006/relationships/slide" Target="slides/slide85.xml"/><Relationship Id="rId87" Type="http://schemas.openxmlformats.org/officeDocument/2006/relationships/slide" Target="slides/slide86.xml"/><Relationship Id="rId88" Type="http://schemas.openxmlformats.org/officeDocument/2006/relationships/slide" Target="slides/slide87.xml"/><Relationship Id="rId89" Type="http://schemas.openxmlformats.org/officeDocument/2006/relationships/slide" Target="slides/slide88.xml"/><Relationship Id="rId90" Type="http://schemas.openxmlformats.org/officeDocument/2006/relationships/slide" Target="slides/slide89.xml"/><Relationship Id="rId91" Type="http://schemas.openxmlformats.org/officeDocument/2006/relationships/slide" Target="slides/slide90.xml"/><Relationship Id="rId92" Type="http://schemas.openxmlformats.org/officeDocument/2006/relationships/slide" Target="slides/slide91.xml"/><Relationship Id="rId93" Type="http://schemas.openxmlformats.org/officeDocument/2006/relationships/slide" Target="slides/slide92.xml"/><Relationship Id="rId94" Type="http://schemas.openxmlformats.org/officeDocument/2006/relationships/slide" Target="slides/slide93.xml"/><Relationship Id="rId95" Type="http://schemas.openxmlformats.org/officeDocument/2006/relationships/slide" Target="slides/slide94.xml"/><Relationship Id="rId96" Type="http://schemas.openxmlformats.org/officeDocument/2006/relationships/slide" Target="slides/slide95.xml"/><Relationship Id="rId97" Type="http://schemas.openxmlformats.org/officeDocument/2006/relationships/slide" Target="slides/slide96.xml"/><Relationship Id="rId98" Type="http://schemas.openxmlformats.org/officeDocument/2006/relationships/slide" Target="slides/slide97.xml"/><Relationship Id="rId99" Type="http://schemas.openxmlformats.org/officeDocument/2006/relationships/notesMaster" Target="notesMasters/notesMaster1.xml"/><Relationship Id="rId100" Type="http://schemas.openxmlformats.org/officeDocument/2006/relationships/presProps" Target="presProps.xml"/><Relationship Id="rId101" Type="http://schemas.openxmlformats.org/officeDocument/2006/relationships/viewProps" Target="viewProps.xml"/><Relationship Id="rId102" Type="http://schemas.openxmlformats.org/officeDocument/2006/relationships/theme" Target="theme/theme1.xml"/><Relationship Id="rId103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_rels/notesSlide2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3.xml"/>
		</Relationships>
</file>

<file path=ppt/notesSlides/_rels/notesSlide2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4.xml"/>
		</Relationships>
</file>

<file path=ppt/notesSlides/_rels/notesSlide2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5.xml"/>
		</Relationships>
</file>

<file path=ppt/notesSlides/_rels/notesSlide2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6.xml"/>
		</Relationships>
</file>

<file path=ppt/notesSlides/_rels/notesSlide2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7.xml"/>
		</Relationships>
</file>

<file path=ppt/notesSlides/_rels/notesSlide2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8.xml"/>
		</Relationships>
</file>

<file path=ppt/notesSlides/_rels/notesSlide2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9.xml"/>
		</Relationships>
</file>

<file path=ppt/notesSlides/_rels/notesSlide3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0.xml"/>
		</Relationships>
</file>

<file path=ppt/notesSlides/_rels/notesSlide3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1.xml"/>
		</Relationships>
</file>

<file path=ppt/notesSlides/_rels/notesSlide3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2.xml"/>
		</Relationships>
</file>

<file path=ppt/notesSlides/_rels/notesSlide3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3.xml"/>
		</Relationships>
</file>

<file path=ppt/notesSlides/_rels/notesSlide3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4.xml"/>
		</Relationships>
</file>

<file path=ppt/notesSlides/_rels/notesSlide3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5.xml"/>
		</Relationships>
</file>

<file path=ppt/notesSlides/_rels/notesSlide3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6.xml"/>
		</Relationships>
</file>

<file path=ppt/notesSlides/_rels/notesSlide3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7.xml"/>
		</Relationships>
</file>

<file path=ppt/notesSlides/_rels/notesSlide3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8.xml"/>
		</Relationships>
</file>

<file path=ppt/notesSlides/_rels/notesSlide3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9.xml"/>
		</Relationships>
</file>

<file path=ppt/notesSlides/_rels/notesSlide4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0.xml"/>
		</Relationships>
</file>

<file path=ppt/notesSlides/_rels/notesSlide4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1.xml"/>
		</Relationships>
</file>

<file path=ppt/notesSlides/_rels/notesSlide4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2.xml"/>
		</Relationships>
</file>

<file path=ppt/notesSlides/_rels/notesSlide4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3.xml"/>
		</Relationships>
</file>

<file path=ppt/notesSlides/_rels/notesSlide4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4.xml"/>
		</Relationships>
</file>

<file path=ppt/notesSlides/_rels/notesSlide4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5.xml"/>
		</Relationships>
</file>

<file path=ppt/notesSlides/_rels/notesSlide4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6.xml"/>
		</Relationships>
</file>

<file path=ppt/notesSlides/_rels/notesSlide4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7.xml"/>
		</Relationships>
</file>

<file path=ppt/notesSlides/_rels/notesSlide4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8.xml"/>
		</Relationships>
</file>

<file path=ppt/notesSlides/_rels/notesSlide4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9.xml"/>
		</Relationships>
</file>

<file path=ppt/notesSlides/_rels/notesSlide5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0.xml"/>
		</Relationships>
</file>

<file path=ppt/notesSlides/_rels/notesSlide5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1.xml"/>
		</Relationships>
</file>

<file path=ppt/notesSlides/_rels/notesSlide5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2.xml"/>
		</Relationships>
</file>

<file path=ppt/notesSlides/_rels/notesSlide5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3.xml"/>
		</Relationships>
</file>

<file path=ppt/notesSlides/_rels/notesSlide5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4.xml"/>
		</Relationships>
</file>

<file path=ppt/notesSlides/_rels/notesSlide5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5.xml"/>
		</Relationships>
</file>

<file path=ppt/notesSlides/_rels/notesSlide5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6.xml"/>
		</Relationships>
</file>

<file path=ppt/notesSlides/_rels/notesSlide5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7.xml"/>
		</Relationships>
</file>

<file path=ppt/notesSlides/_rels/notesSlide5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8.xml"/>
		</Relationships>
</file>

<file path=ppt/notesSlides/_rels/notesSlide5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9.xml"/>
		</Relationships>
</file>

<file path=ppt/notesSlides/_rels/notesSlide6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0.xml"/>
		</Relationships>
</file>

<file path=ppt/notesSlides/_rels/notesSlide6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1.xml"/>
		</Relationships>
</file>

<file path=ppt/notesSlides/_rels/notesSlide6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2.xml"/>
		</Relationships>
</file>

<file path=ppt/notesSlides/_rels/notesSlide6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3.xml"/>
		</Relationships>
</file>

<file path=ppt/notesSlides/_rels/notesSlide6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4.xml"/>
		</Relationships>
</file>

<file path=ppt/notesSlides/_rels/notesSlide6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5.xml"/>
		</Relationships>
</file>

<file path=ppt/notesSlides/_rels/notesSlide6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6.xml"/>
		</Relationships>
</file>

<file path=ppt/notesSlides/_rels/notesSlide6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7.xml"/>
		</Relationships>
</file>

<file path=ppt/notesSlides/_rels/notesSlide6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8.xml"/>
		</Relationships>
</file>

<file path=ppt/notesSlides/_rels/notesSlide6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9.xml"/>
		</Relationships>
</file>

<file path=ppt/notesSlides/_rels/notesSlide7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0.xml"/>
		</Relationships>
</file>

<file path=ppt/notesSlides/_rels/notesSlide7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1.xml"/>
		</Relationships>
</file>

<file path=ppt/notesSlides/_rels/notesSlide7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2.xml"/>
		</Relationships>
</file>

<file path=ppt/notesSlides/_rels/notesSlide7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3.xml"/>
		</Relationships>
</file>

<file path=ppt/notesSlides/_rels/notesSlide7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4.xml"/>
		</Relationships>
</file>

<file path=ppt/notesSlides/_rels/notesSlide7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5.xml"/>
		</Relationships>
</file>

<file path=ppt/notesSlides/_rels/notesSlide7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6.xml"/>
		</Relationships>
</file>

<file path=ppt/notesSlides/_rels/notesSlide7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7.xml"/>
		</Relationships>
</file>

<file path=ppt/notesSlides/_rels/notesSlide7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8.xml"/>
		</Relationships>
</file>

<file path=ppt/notesSlides/_rels/notesSlide7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9.xml"/>
		</Relationships>
</file>

<file path=ppt/notesSlides/_rels/notesSlide8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0.xml"/>
		</Relationships>
</file>

<file path=ppt/notesSlides/_rels/notesSlide8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1.xml"/>
		</Relationships>
</file>

<file path=ppt/notesSlides/_rels/notesSlide8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2.xml"/>
		</Relationships>
</file>

<file path=ppt/notesSlides/_rels/notesSlide8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3.xml"/>
		</Relationships>
</file>

<file path=ppt/notesSlides/_rels/notesSlide8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4.xml"/>
		</Relationships>
</file>

<file path=ppt/notesSlides/_rels/notesSlide8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5.xml"/>
		</Relationships>
</file>

<file path=ppt/notesSlides/_rels/notesSlide8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6.xml"/>
		</Relationships>
</file>

<file path=ppt/notesSlides/_rels/notesSlide8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7.xml"/>
		</Relationships>
</file>

<file path=ppt/notesSlides/_rels/notesSlide8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8.xml"/>
		</Relationships>
</file>

<file path=ppt/notesSlides/_rels/notesSlide8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9.xml"/>
		</Relationships>
</file>

<file path=ppt/notesSlides/_rels/notesSlide9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0.xml"/>
		</Relationships>
</file>

<file path=ppt/notesSlides/_rels/notesSlide9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1.xml"/>
		</Relationships>
</file>

<file path=ppt/notesSlides/_rels/notesSlide9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2.xml"/>
		</Relationships>
</file>

<file path=ppt/notesSlides/_rels/notesSlide9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3.xml"/>
		</Relationships>
</file>

<file path=ppt/notesSlides/_rels/notesSlide9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4.xml"/>
		</Relationships>
</file>

<file path=ppt/notesSlides/_rels/notesSlide9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5.xml"/>
		</Relationships>
</file>

<file path=ppt/notesSlides/_rels/notesSlide9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6.xml"/>
		</Relationships>
</file>

<file path=ppt/notesSlides/_rels/notesSlide9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7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1-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2-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3-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4-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5-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6-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7-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8-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8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9-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9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0-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0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1-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1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2-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3-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4-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4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5-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5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6-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6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7-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8-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8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9-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9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0-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0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1-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1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2-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3-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3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4-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4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5-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5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6-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6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7-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7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8-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8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9-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9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0-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0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1-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1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2-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3-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3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4-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4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5-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5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6-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6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7-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7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8-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8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9-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9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0-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0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1-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1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2-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2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3-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3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4-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4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5-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5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6-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6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7-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7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8-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8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9-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9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0-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0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1-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1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2-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2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3-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3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4-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4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5-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5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6-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6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7-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7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8-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8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9-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9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0-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0.xml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1-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1.xml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2-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2.xml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3-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3.xml"/></Relationships>
</file>

<file path=ppt/slides/_rels/slide8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4-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4.xml"/></Relationships>
</file>

<file path=ppt/slides/_rels/slide8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5-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5.xml"/></Relationships>
</file>

<file path=ppt/slides/_rels/slide8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6-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6.xml"/></Relationships>
</file>

<file path=ppt/slides/_rels/slide8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7-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7.xml"/></Relationships>
</file>

<file path=ppt/slides/_rels/slide8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8-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8.xml"/></Relationships>
</file>

<file path=ppt/slides/_rels/slide8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9-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9.xml"/></Relationships>
</file>

<file path=ppt/slides/_rels/slide9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0-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0.xml"/></Relationships>
</file>

<file path=ppt/slides/_rels/slide9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1-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1.xml"/></Relationships>
</file>

<file path=ppt/slides/_rels/slide9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2-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2.xml"/></Relationships>
</file>

<file path=ppt/slides/_rels/slide9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3-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3.xml"/></Relationships>
</file>

<file path=ppt/slides/_rels/slide9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4-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4.xml"/></Relationships>
</file>

<file path=ppt/slides/_rels/slide9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5-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5.xml"/></Relationships>
</file>

<file path=ppt/slides/_rels/slide9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6-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6.xml"/></Relationships>
</file>

<file path=ppt/slides/_rels/slide9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7-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home/claude/ordered_slides/slide_01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home/claude/ordered_slides/slide_02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home/claude/ordered_slides/slide_03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home/claude/ordered_slides/slide_04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home/claude/ordered_slides/slide_05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home/claude/ordered_slides/slide_06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home/claude/ordered_slides/slide_07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home/claude/ordered_slides/slide_08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home/claude/ordered_slides/slide_09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home/claude/ordered_slides/slide_10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home/claude/ordered_slides/slide_11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home/claude/ordered_slides/slide_12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home/claude/ordered_slides/slide_13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home/claude/ordered_slides/slide_14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home/claude/ordered_slides/slide_15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home/claude/ordered_slides/slide_16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home/claude/ordered_slides/slide_17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home/claude/ordered_slides/slide_18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home/claude/ordered_slides/slide_19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home/claude/ordered_slides/slide_20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home/claude/ordered_slides/slide_21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home/claude/ordered_slides/slide_22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home/claude/ordered_slides/slide_23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home/claude/ordered_slides/slide_24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home/claude/ordered_slides/slide_25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home/claude/ordered_slides/slide_26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home/claude/ordered_slides/slide_27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home/claude/ordered_slides/slide_28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home/claude/ordered_slides/slide_29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home/claude/ordered_slides/slide_30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home/claude/ordered_slides/slide_31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home/claude/ordered_slides/slide_32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home/claude/ordered_slides/slide_33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home/claude/ordered_slides/slide_34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home/claude/ordered_slides/slide_35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home/claude/ordered_slides/slide_36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home/claude/ordered_slides/slide_37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home/claude/ordered_slides/slide_38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home/claude/ordered_slides/slide_39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home/claude/ordered_slides/slide_40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home/claude/ordered_slides/slide_41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home/claude/ordered_slides/slide_42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home/claude/ordered_slides/slide_43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home/claude/ordered_slides/slide_44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home/claude/ordered_slides/slide_45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home/claude/ordered_slides/slide_46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home/claude/ordered_slides/slide_47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home/claude/ordered_slides/slide_48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home/claude/ordered_slides/slide_49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home/claude/ordered_slides/slide_50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home/claude/ordered_slides/slide_51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home/claude/ordered_slides/slide_52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home/claude/ordered_slides/slide_53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home/claude/ordered_slides/slide_54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home/claude/ordered_slides/slide_55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home/claude/ordered_slides/slide_56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home/claude/ordered_slides/slide_57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home/claude/ordered_slides/slide_58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home/claude/ordered_slides/slide_59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home/claude/ordered_slides/slide_60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home/claude/ordered_slides/slide_61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home/claude/ordered_slides/slide_62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home/claude/ordered_slides/slide_63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home/claude/ordered_slides/slide_64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home/claude/ordered_slides/slide_65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home/claude/ordered_slides/slide_66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home/claude/ordered_slides/slide_67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home/claude/ordered_slides/slide_68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home/claude/ordered_slides/slide_69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home/claude/ordered_slides/slide_70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home/claude/ordered_slides/slide_71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home/claude/ordered_slides/slide_72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home/claude/ordered_slides/slide_73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home/claude/ordered_slides/slide_74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home/claude/ordered_slides/slide_75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home/claude/ordered_slides/slide_76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home/claude/ordered_slides/slide_77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home/claude/ordered_slides/slide_78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home/claude/ordered_slides/slide_79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home/claude/ordered_slides/slide_80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home/claude/ordered_slides/slide_81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home/claude/ordered_slides/slide_82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home/claude/ordered_slides/slide_83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home/claude/ordered_slides/slide_84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home/claude/ordered_slides/slide_85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home/claude/ordered_slides/slide_86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home/claude/ordered_slides/slide_87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home/claude/ordered_slides/slide_88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home/claude/ordered_slides/slide_89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home/claude/ordered_slides/slide_90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home/claude/ordered_slides/slide_91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home/claude/ordered_slides/slide_92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home/claude/ordered_slides/slide_93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home/claude/ordered_slides/slide_94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home/claude/ordered_slides/slide_95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home/claude/ordered_slides/slide_96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home/claude/ordered_slides/slide_97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97</Slides>
  <Notes>97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97</vt:i4>
      </vt:variant>
    </vt:vector>
  </HeadingPairs>
  <TitlesOfParts>
    <vt:vector size="100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  <vt:lpstr>Slide 35</vt:lpstr>
      <vt:lpstr>Slide 36</vt:lpstr>
      <vt:lpstr>Slide 37</vt:lpstr>
      <vt:lpstr>Slide 38</vt:lpstr>
      <vt:lpstr>Slide 39</vt:lpstr>
      <vt:lpstr>Slide 40</vt:lpstr>
      <vt:lpstr>Slide 41</vt:lpstr>
      <vt:lpstr>Slide 42</vt:lpstr>
      <vt:lpstr>Slide 43</vt:lpstr>
      <vt:lpstr>Slide 44</vt:lpstr>
      <vt:lpstr>Slide 45</vt:lpstr>
      <vt:lpstr>Slide 46</vt:lpstr>
      <vt:lpstr>Slide 47</vt:lpstr>
      <vt:lpstr>Slide 48</vt:lpstr>
      <vt:lpstr>Slide 49</vt:lpstr>
      <vt:lpstr>Slide 50</vt:lpstr>
      <vt:lpstr>Slide 51</vt:lpstr>
      <vt:lpstr>Slide 52</vt:lpstr>
      <vt:lpstr>Slide 53</vt:lpstr>
      <vt:lpstr>Slide 54</vt:lpstr>
      <vt:lpstr>Slide 55</vt:lpstr>
      <vt:lpstr>Slide 56</vt:lpstr>
      <vt:lpstr>Slide 57</vt:lpstr>
      <vt:lpstr>Slide 58</vt:lpstr>
      <vt:lpstr>Slide 59</vt:lpstr>
      <vt:lpstr>Slide 60</vt:lpstr>
      <vt:lpstr>Slide 61</vt:lpstr>
      <vt:lpstr>Slide 62</vt:lpstr>
      <vt:lpstr>Slide 63</vt:lpstr>
      <vt:lpstr>Slide 64</vt:lpstr>
      <vt:lpstr>Slide 65</vt:lpstr>
      <vt:lpstr>Slide 66</vt:lpstr>
      <vt:lpstr>Slide 67</vt:lpstr>
      <vt:lpstr>Slide 68</vt:lpstr>
      <vt:lpstr>Slide 69</vt:lpstr>
      <vt:lpstr>Slide 70</vt:lpstr>
      <vt:lpstr>Slide 71</vt:lpstr>
      <vt:lpstr>Slide 72</vt:lpstr>
      <vt:lpstr>Slide 73</vt:lpstr>
      <vt:lpstr>Slide 74</vt:lpstr>
      <vt:lpstr>Slide 75</vt:lpstr>
      <vt:lpstr>Slide 76</vt:lpstr>
      <vt:lpstr>Slide 77</vt:lpstr>
      <vt:lpstr>Slide 78</vt:lpstr>
      <vt:lpstr>Slide 79</vt:lpstr>
      <vt:lpstr>Slide 80</vt:lpstr>
      <vt:lpstr>Slide 81</vt:lpstr>
      <vt:lpstr>Slide 82</vt:lpstr>
      <vt:lpstr>Slide 83</vt:lpstr>
      <vt:lpstr>Slide 84</vt:lpstr>
      <vt:lpstr>Slide 85</vt:lpstr>
      <vt:lpstr>Slide 86</vt:lpstr>
      <vt:lpstr>Slide 87</vt:lpstr>
      <vt:lpstr>Slide 88</vt:lpstr>
      <vt:lpstr>Slide 89</vt:lpstr>
      <vt:lpstr>Slide 90</vt:lpstr>
      <vt:lpstr>Slide 91</vt:lpstr>
      <vt:lpstr>Slide 92</vt:lpstr>
      <vt:lpstr>Slide 93</vt:lpstr>
      <vt:lpstr>Slide 94</vt:lpstr>
      <vt:lpstr>Slide 95</vt:lpstr>
      <vt:lpstr>Slide 96</vt:lpstr>
      <vt:lpstr>Slide 97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2026-08-30T09:35:11Z</dcterms:created>
  <dcterms:modified xsi:type="dcterms:W3CDTF">2026-08-30T09:35:11Z</dcterms:modified>
</cp:coreProperties>
</file>