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</p:sldIdLst>
  <p:notesMasterIdLst>
    <p:notesMasterId r:id="rId10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notesMaster" Target="notesMasters/notesMaster1.xml"/><Relationship Id="rId109" Type="http://schemas.openxmlformats.org/officeDocument/2006/relationships/presProps" Target="presProps.xml"/><Relationship Id="rId110" Type="http://schemas.openxmlformats.org/officeDocument/2006/relationships/viewProps" Target="viewProps.xml"/><Relationship Id="rId111" Type="http://schemas.openxmlformats.org/officeDocument/2006/relationships/theme" Target="theme/theme1.xml"/><Relationship Id="rId1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xploring_algebraic_identities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ing_study_slide_notes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Visualising_algebraic_identity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Visualising_algebraic_identity_s#U2026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Visualising_algebraic_identity_s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slide_with_five_identities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slide_for_algebraic_identity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slide_for_algebraic_identi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sing_a_trinomial_study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implifying_rational_expression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Deriving_cube_identities_study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slide_design_instructions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presentation_slide_de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1_Q1_expansio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flowchart_infographic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flowchart_slide_desig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flowchart_slide_desig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expansion_study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1_Solutio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flowchart_sli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ing_NCERT_study_presentatio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_algebraic_expressio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sing_quadratic_algebraic_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ng_algebraic_expression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zing_algebraic_expression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zing_algebraic_expression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2_Valu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presentation_flowchar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math_problem_solu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math_study_infographic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slide_for_math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_4.3_math_solutio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ind_square_of_214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3_Math_Solutio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slide_flowchart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3_Factoring_Pol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_algebraic_expression_stud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_algebraic_expression_flow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zing_algebraic_expression#U2026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Algebraic_expression_expansion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study_presentation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slide_design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4.4_Flowchart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math_study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presentation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step_flowchart_in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presentation_flowch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flowchart_sli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flowchart_infographic_slid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flowchart_infographic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flowchart_infographic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slide_202608291703_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presentation_flowch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infog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Exercise_Factorisation_Flo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_algebraic_expression_flow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ng_quadratic_expression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flowchart_infographic_study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slide_infographic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implify_flowchart_infograp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implify_algebraic_expression_ma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implify_math_exercise_study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implify_algebraic_expression_st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slide_simplify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implification_flowchart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flowchart_infographic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ematics_study_slide_ex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Flowchart_Infographic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presentation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xpanding_algebraic_expression_s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flowchart_inf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flowchart_infographic_slide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flowchart_infograph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th_study_presentation_slide_de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study_presentation_flowcha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slide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slide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study_presentation_flowcha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flowchart_inf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lowchart_slide_for_NCERT_math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lowchart_slide_for_math_problem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ematics_study_presenta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math_study_infographic_slide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math_study_flowchart_infog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zing_algebraic_expression#U2026_202608291703_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presentation_flowch#U2026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Infographic_slide_factoring_alge#U2026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NCERT_study_presentation_flowcha#U2026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ctorizing_algebraic_expression#U2026_202608291703_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flowchart_inf#U2026_202608291703_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implify_algebraic_expression_st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flowchart_infographic_slide_20260829170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flowchart_infograph#U2026_202608291703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Flowchart_infographic_for_math_s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NCERT_math_study_flowchart_infog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Square_playground_path_area_problem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NCERT_math_study_flowchart_slide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Rectangular_pool_length_infograp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Create_study_flowchart_infograph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Cubic_identity_study_presentatio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Math_flowchart_infographic_slide#U2026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NCERT_math_study_flowchart_slide_202608291841_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Flowchart_infographic_slide_design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Study_slide_design_instructions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4/Study_presentation_closing_slide_2026082918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106</Slides>
  <Notes>106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2026-08-29T13:13:06Z</dcterms:created>
  <dcterms:modified xsi:type="dcterms:W3CDTF">2026-08-29T13:13:06Z</dcterms:modified>
</cp:coreProperties>
</file>