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al_resources_and_their_use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udhsagar_waterfall_illustration#U2026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e_becomes_resource_illustra#U2026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nditions_for_Natural_Resource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erything_comes_from_nature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e_as_sacred_Tulasi_plant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al_resources_categories_pyr#U2026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esources_essential_for_life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esources_for_materials_slide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esources_for_energy_slide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ircular_gear_ring_diorama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enewable_resources_slide_illust#U2026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reats_to_renewable_resources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ndustrial_waste_and_nature's_cy#U2026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cosystem_services_and_functions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on-renewable_resources_slide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on-renewables_wisely_transition#U2026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lobe_with_resource_objects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neral_distribution_in_India_map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esource_sharing_and_conflicts_s#U2026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ared_Waters_Brahmaputra_River_Map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al_Resource_Curse_India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quity_in_resource_access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ands_cradling_Earth_globe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roundwater_crisis_illustration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unjab_groundwater_story_crisis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unjab_depth_to_water_level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ement_industry_vs_alternatives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ustainable_building_materials_c#U2026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rikshayurveda_ancient_plant_wisdom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ikkim_organic_success_story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ndia_and_the_Solar_Future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eview:_Natural_resources_and_ma#U2026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al_resources_key_takeaways_2026070522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