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1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  <p:sldId id="280" r:id="rId29"/>
    <p:sldId id="284" r:id="rId30"/>
    <p:sldId id="285" r:id="rId31"/>
    <p:sldId id="286" r:id="rId32"/>
    <p:sldId id="287" r:id="rId33"/>
    <p:sldId id="289" r:id="rId34"/>
    <p:sldId id="288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1" r:id="rId56"/>
    <p:sldId id="310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21" r:id="rId65"/>
    <p:sldId id="319" r:id="rId66"/>
    <p:sldId id="320" r:id="rId67"/>
    <p:sldId id="322" r:id="rId6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0" d="100"/>
          <a:sy n="100" d="100"/>
        </p:scale>
        <p:origin x="-296" y="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5E102C-2784-49E5-B4E6-A6F556F9C0B9}" type="datetimeFigureOut">
              <a:rPr lang="en-US" smtClean="0"/>
              <a:t>7/12/2026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92431-268C-4359-9AA4-B13D2A88D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60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</Words>
  <Application>Microsoft Office PowerPoint</Application>
  <PresentationFormat>On-screen Show (16:9)</PresentationFormat>
  <Paragraphs>67</Paragraphs>
  <Slides>67</Slides>
  <Notes>67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2</cp:revision>
  <dcterms:created xsi:type="dcterms:W3CDTF">2026-07-12T05:35:28Z</dcterms:created>
  <dcterms:modified xsi:type="dcterms:W3CDTF">2026-07-12T05:53:54Z</dcterms:modified>
</cp:coreProperties>
</file>