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notesMasterIdLst>
    <p:notesMasterId r:id="rId8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notesMaster" Target="notesMasters/notesMaster1.xml"/><Relationship Id="rId84" Type="http://schemas.openxmlformats.org/officeDocument/2006/relationships/presProps" Target="presProps.xml"/><Relationship Id="rId85" Type="http://schemas.openxmlformats.org/officeDocument/2006/relationships/viewProps" Target="viewProps.xml"/><Relationship Id="rId86" Type="http://schemas.openxmlformats.org/officeDocument/2006/relationships/theme" Target="theme/theme1.xml"/><Relationship Id="rId8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hemical_reactions_presentation_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hemical_reactions_study_slide_p#U2026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e_study_presentation_slide_#U2026_20260916125659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hemical_equations_study_present#U2026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Chemistry_presentation_slide_design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Burning_magnesium_science_presen#U2026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Identifying_chemical_reaction_si#U2026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ing_presentation_slide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Zinc_reacts_with_dilute_acid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Writing_a_chemical_equatio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Skeletal_and_balanced_equations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Balancing_zinc_and_acid_practice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Balancing_chemical_equations_slide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3/Balancing_chemical_equations_sli#U2026_2026091613491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Showing_special_conditions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Student_balancing_chemical_equat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Definitions_to_remember_study_slide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Where_you_see_this_in_20260916125659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Magnesium_ribbon_study_presentat#U2026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Magnesium_reaction_study_present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Quick_quiz_chemical_reaction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Physical_change_answer_slide_pre#U2026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Types_of_chemical_reactions_slide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ombination_reaction_slide_desig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Worker_whitewashing_wall_study_s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ing_combination_reactions_s#U2026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Exothermic_reactions_study_prese#U2026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Magnesium_ribbon_reaction_slide_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Decomposition_reaction_study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Thermal_decomposition_of_limeston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Lead_nitrate_heating_brown_fumes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Splitting_water_activity_science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Light_decomposes_silver_chlor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Endothermic_reactions_study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In-chapter_question_study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alcium_hydroxide_study_slide_de#U2026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Displacement_reaction_setup_stud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Iron_displacing_copper_chemical_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e_displacement_examples_sli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Double_displacement_reaction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Recall_activity_slide_desig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Oxidation_and_reduction_slide_de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hemical_reaction_redox_changes_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More_redox_examples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Oxidation_and_reduction_slide_de#U2026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Magnesium_oxidation_study_presen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ing_study_presentation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Real_life_chemical_reactions_stu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Five_reaction_types_study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ommon_mistake_chemistry_reactio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hemistry_slide_presentation_desig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Quick_quiz_study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e_study_presentation_slide_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Free_study_notes_presentation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Effects_of_oxidation_study_slide_2026091612565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orrosion_study_presentation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Rancidity_presentation_slide_desig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opper_sulphate_solution_and_iro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Iron_displaces_copper_study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Definitions_to_remember_study_pr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Creating_presentation_slide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ommon_mistake_in_metal_corrosio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Quick_quiz_study_presentation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2/Study_presentation_answer_slide_202609161343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What_you_have_learnt_summary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hemical_reaction_exercise_study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Study_presentation_slide_on_chem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e_presentation_slide_study_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opper_heating_in_air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Silver_recovery_from_silver_nitrat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Displacement_reaction_study_slid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e_presentation_slide_exerci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reate_study_presentation_slide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Potassium_reacts_with_water_equa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Potassium_and_water_chemical_equ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Group_activity_measuring_tempera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Previous_year_question_presentat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3/Writing_full_mark_answer_study_2026091613491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Chemical_equations_revision_pres#U2026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Reactivity_puzzle_slide_design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tracted/Why_choose_Unique_Study_Point_2026091612565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81</Slides>
  <Notes>81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2026-09-16T08:20:08Z</dcterms:created>
  <dcterms:modified xsi:type="dcterms:W3CDTF">2026-09-16T08:20:08Z</dcterms:modified>
</cp:coreProperties>
</file>