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</p:sldIdLst>
  <p:notesMasterIdLst>
    <p:notesMasterId r:id="rId86"/>
  </p:notesMasterIdLst>
  <p:sldSz cx="12582144" cy="7022592"/>
  <p:notesSz cx="7022592" cy="12582144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notesMaster" Target="notesMasters/notesMaster1.xml"/><Relationship Id="rId87" Type="http://schemas.openxmlformats.org/officeDocument/2006/relationships/presProps" Target="presProps.xml"/><Relationship Id="rId88" Type="http://schemas.openxmlformats.org/officeDocument/2006/relationships/viewProps" Target="viewProps.xml"/><Relationship Id="rId89" Type="http://schemas.openxmlformats.org/officeDocument/2006/relationships/theme" Target="theme/theme1.xml"/><Relationship Id="rId9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2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4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4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4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4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4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4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4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4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5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6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7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8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8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8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8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1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8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3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8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8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8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l_slides/slide_raw_00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582144" cy="70225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84</Slides>
  <Notes>84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2026-08-18T14:41:25Z</dcterms:created>
  <dcterms:modified xsi:type="dcterms:W3CDTF">2026-08-18T14:41:25Z</dcterms:modified>
</cp:coreProperties>
</file>