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3" r:id="rId17"/>
    <p:sldId id="271" r:id="rId18"/>
    <p:sldId id="272" r:id="rId19"/>
    <p:sldId id="274" r:id="rId20"/>
    <p:sldId id="269" r:id="rId2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-296" y="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CFE1-A56F-42BB-91B2-232B10DD1CBF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256FD-4F49-47CA-A19E-960BCA666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4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1: Title slide — Pair of Linear Equations in Two Variables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9: Word Problems — Fractions &amp; Angles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10: Word Problems — Speed, Distance &amp;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11: Word Problems — Coins &amp;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12: Word Problems — Numbers &amp; Digits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13: Word Problems — Age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15: Algebraic Method — Elimination Method detailed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18: Graphical Method — Solve &amp; Find Triangle detailed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16: Algebraic Method — Substitution Method detailed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17: Conditions for Consistency &amp; Inconsistency —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What is a Pair of Linear Equations?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2: Introduction — What is a Pair of Linear Equations? (Akhila and Giant Wheel example)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14: Find the Value of k — Detective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3: Graphical Method — Solve &amp; Find the Triangle (2x+y=4 and 2x-y=4)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4: Conditions for Consistency &amp; Inconsistency — All three cases with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5: Algebraic Method — Substitution Method (Steps + Question)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6: Algebraic Method — Elimination Method (Steps + Question)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7: Find Value of k — Three condition-based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20: Real-Life Uses — Where Do We Use Linear Equations?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8: Word Problems — Profit &amp; Pipes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249</Words>
  <Application>Microsoft Office PowerPoint</Application>
  <PresentationFormat>On-screen Show (16:9)</PresentationFormat>
  <Paragraphs>40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Pair of Linear Equations in Two Variables — Class X</dc:title>
  <dc:subject>Class X Mathematics — CBSE</dc:subject>
  <dc:creator>Sumeet Sahu</dc:creator>
  <cp:lastModifiedBy>User</cp:lastModifiedBy>
  <cp:revision>2</cp:revision>
  <dcterms:created xsi:type="dcterms:W3CDTF">2026-06-14T17:22:58Z</dcterms:created>
  <dcterms:modified xsi:type="dcterms:W3CDTF">2026-06-14T17:27:31Z</dcterms:modified>
</cp:coreProperties>
</file>