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</p:sldIdLst>
  <p:notesMasterIdLst>
    <p:notesMasterId r:id="rId59"/>
  </p:notesMasterIdLst>
  <p:sldSz cx="12191695" cy="6804690"/>
  <p:notesSz cx="680469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63" Type="http://schemas.openxmlformats.org/officeDocument/2006/relationships/tableStyles" Target="tableStyles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image" Target="../media/image-3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image" Target="../media/image-3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image" Target="../media/image-3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image" Target="../media/image-4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image" Target="../media/image-4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image" Target="../media/image-4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image" Target="../media/image-4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image" Target="../media/image-4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image" Target="../media/image-4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image" Target="../media/image-4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image" Target="../media/image-4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image" Target="../media/image-4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image" Target="../media/image-5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image" Target="../media/image-5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image" Target="../media/image-5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image" Target="../media/image-5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image" Target="../media/image-5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image" Target="../media/image-5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image" Target="../media/image-5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1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2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3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4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5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7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8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ordered/slide_0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9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9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046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the Marathas - Class 8 SST Ch 3</dc:title>
  <dc:subject>PptxGenJS Presentation</dc:subject>
  <dc:creator>Sumeet Sahu - Unique Study Point</dc:creator>
  <cp:lastModifiedBy>Sumeet Sahu - Unique Study Point</cp:lastModifiedBy>
  <cp:revision>1</cp:revision>
  <dcterms:created xsi:type="dcterms:W3CDTF">2026-07-21T14:25:45Z</dcterms:created>
  <dcterms:modified xsi:type="dcterms:W3CDTF">2026-07-21T14:25:45Z</dcterms:modified>
</cp:coreProperties>
</file>