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0.xml" ContentType="application/vnd.openxmlformats-officedocument.presentationml.notesSlide+xml"/>
  <Override PartName="/ppt/slides/slide61.xml" ContentType="application/vnd.openxmlformats-officedocument.presentationml.slide+xml"/>
  <Override PartName="/ppt/notesSlides/notesSlide61.xml" ContentType="application/vnd.openxmlformats-officedocument.presentationml.notesSlide+xml"/>
  <Override PartName="/ppt/slides/slide62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63.xml" ContentType="application/vnd.openxmlformats-officedocument.presentationml.notesSlide+xml"/>
  <Override PartName="/ppt/slides/slide64.xml" ContentType="application/vnd.openxmlformats-officedocument.presentationml.slide+xml"/>
  <Override PartName="/ppt/notesSlides/notesSlide64.xml" ContentType="application/vnd.openxmlformats-officedocument.presentationml.notesSlide+xml"/>
  <Override PartName="/ppt/slides/slide65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66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67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68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69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70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71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72.xml" ContentType="application/vnd.openxmlformats-officedocument.presentationml.notesSlide+xml"/>
  <Override PartName="/ppt/slides/slide73.xml" ContentType="application/vnd.openxmlformats-officedocument.presentationml.slide+xml"/>
  <Override PartName="/ppt/notesSlides/notesSlide73.xml" ContentType="application/vnd.openxmlformats-officedocument.presentationml.notesSlide+xml"/>
  <Override PartName="/ppt/slides/slide74.xml" ContentType="application/vnd.openxmlformats-officedocument.presentationml.slide+xml"/>
  <Override PartName="/ppt/notesSlides/notesSlide74.xml" ContentType="application/vnd.openxmlformats-officedocument.presentationml.notesSlide+xml"/>
  <Override PartName="/ppt/slides/slide75.xml" ContentType="application/vnd.openxmlformats-officedocument.presentationml.slide+xml"/>
  <Override PartName="/ppt/notesSlides/notesSlide75.xml" ContentType="application/vnd.openxmlformats-officedocument.presentationml.notesSlide+xml"/>
  <Override PartName="/ppt/slides/slide76.xml" ContentType="application/vnd.openxmlformats-officedocument.presentationml.slide+xml"/>
  <Override PartName="/ppt/notesSlides/notesSlide76.xml" ContentType="application/vnd.openxmlformats-officedocument.presentationml.notesSlide+xml"/>
  <Override PartName="/ppt/slides/slide77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78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9.xml" ContentType="application/vnd.openxmlformats-officedocument.presentationml.notesSlide+xml"/>
  <Override PartName="/ppt/slides/slide80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82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83.xml" ContentType="application/vnd.openxmlformats-officedocument.presentationml.notesSlide+xml"/>
  <Override PartName="/ppt/slides/slide84.xml" ContentType="application/vnd.openxmlformats-officedocument.presentationml.slide+xml"/>
  <Override PartName="/ppt/notesSlides/notesSlide84.xml" ContentType="application/vnd.openxmlformats-officedocument.presentationml.notesSlide+xml"/>
  <Override PartName="/ppt/slides/slide85.xml" ContentType="application/vnd.openxmlformats-officedocument.presentationml.slide+xml"/>
  <Override PartName="/ppt/notesSlides/notesSlide85.xml" ContentType="application/vnd.openxmlformats-officedocument.presentationml.notesSlide+xml"/>
</Types>
</file>

<file path=_rels/.rels><?xml version="1.0" encoding="UTF-8"?>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</p:sldIdLst>
  <p:notesMasterIdLst>
    <p:notesMasterId r:id="rId4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/Relationships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?>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</file>

<file path=ppt/notesSlides/_rels/notesSlide42.xml.rels><?xml version="1.0" encoding="UTF-8"?>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</file>

<file path=ppt/notesSlides/_rels/notesSlide43.xml.rels><?xml version="1.0" encoding="UTF-8"?>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</file>

<file path=ppt/notesSlides/_rels/notesSlide44.xml.rels><?xml version="1.0" encoding="UTF-8"?>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</file>

<file path=ppt/notesSlides/_rels/notesSlide45.xml.rels><?xml version="1.0" encoding="UTF-8"?>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</file>

<file path=ppt/notesSlides/_rels/notesSlide46.xml.rels><?xml version="1.0" encoding="UTF-8"?>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</file>

<file path=ppt/notesSlides/_rels/notesSlide47.xml.rels><?xml version="1.0" encoding="UTF-8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</file>

<file path=ppt/notesSlides/_rels/notesSlide48.xml.rels><?xml version="1.0" encoding="UTF-8"?>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</file>

<file path=ppt/notesSlides/_rels/notesSlide49.xml.rels><?xml version="1.0" encoding="UTF-8"?>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?>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</file>

<file path=ppt/notesSlides/_rels/notesSlide51.xml.rels><?xml version="1.0" encoding="UTF-8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</file>

<file path=ppt/notesSlides/_rels/notesSlide52.xml.rels><?xml version="1.0" encoding="UTF-8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</file>

<file path=ppt/notesSlides/_rels/notesSlide53.xml.rels><?xml version="1.0" encoding="UTF-8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</file>

<file path=ppt/notesSlides/_rels/notesSlide54.xml.rels><?xml version="1.0" encoding="UTF-8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</file>

<file path=ppt/notesSlides/_rels/notesSlide55.xml.rels><?xml version="1.0" encoding="UTF-8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</file>

<file path=ppt/notesSlides/_rels/notesSlide56.xml.rels><?xml version="1.0" encoding="UTF-8"?>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</file>

<file path=ppt/notesSlides/_rels/notesSlide57.xml.rels><?xml version="1.0" encoding="UTF-8"?>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</file>

<file path=ppt/notesSlides/_rels/notesSlide58.xml.rels><?xml version="1.0" encoding="UTF-8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</file>

<file path=ppt/notesSlides/_rels/notesSlide59.xml.rels><?xml version="1.0" encoding="UTF-8"?>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?>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</file>

<file path=ppt/notesSlides/_rels/notesSlide61.xml.rels><?xml version="1.0" encoding="UTF-8"?>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</file>

<file path=ppt/notesSlides/_rels/notesSlide62.xml.rels><?xml version="1.0" encoding="UTF-8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</file>

<file path=ppt/notesSlides/_rels/notesSlide63.xml.rels><?xml version="1.0" encoding="UTF-8"?>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</file>

<file path=ppt/notesSlides/_rels/notesSlide64.xml.rels><?xml version="1.0" encoding="UTF-8"?>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</file>

<file path=ppt/notesSlides/_rels/notesSlide65.xml.rels><?xml version="1.0" encoding="UTF-8"?>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</file>

<file path=ppt/notesSlides/_rels/notesSlide66.xml.rels><?xml version="1.0" encoding="UTF-8"?>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</file>

<file path=ppt/notesSlides/_rels/notesSlide67.xml.rels><?xml version="1.0" encoding="UTF-8"?>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</file>

<file path=ppt/notesSlides/_rels/notesSlide68.xml.rels><?xml version="1.0" encoding="UTF-8"?>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</file>

<file path=ppt/notesSlides/_rels/notesSlide69.xml.rels><?xml version="1.0" encoding="UTF-8"?>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?>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</file>

<file path=ppt/notesSlides/_rels/notesSlide71.xml.rels><?xml version="1.0" encoding="UTF-8"?>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</file>

<file path=ppt/notesSlides/_rels/notesSlide72.xml.rels><?xml version="1.0" encoding="UTF-8"?>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</file>

<file path=ppt/notesSlides/_rels/notesSlide73.xml.rels><?xml version="1.0" encoding="UTF-8"?>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</file>

<file path=ppt/notesSlides/_rels/notesSlide74.xml.rels><?xml version="1.0" encoding="UTF-8"?>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</file>

<file path=ppt/notesSlides/_rels/notesSlide75.xml.rels><?xml version="1.0" encoding="UTF-8"?>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</file>

<file path=ppt/notesSlides/_rels/notesSlide76.xml.rels><?xml version="1.0" encoding="UTF-8"?>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</file>

<file path=ppt/notesSlides/_rels/notesSlide77.xml.rels><?xml version="1.0" encoding="UTF-8"?>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</file>

<file path=ppt/notesSlides/_rels/notesSlide78.xml.rels><?xml version="1.0" encoding="UTF-8"?>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</file>

<file path=ppt/notesSlides/_rels/notesSlide79.xml.rels><?xml version="1.0" encoding="UTF-8"?>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?>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</file>

<file path=ppt/notesSlides/_rels/notesSlide81.xml.rels><?xml version="1.0" encoding="UTF-8"?>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</file>

<file path=ppt/notesSlides/_rels/notesSlide82.xml.rels><?xml version="1.0" encoding="UTF-8"?>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</file>

<file path=ppt/notesSlides/_rels/notesSlide83.xml.rels><?xml version="1.0" encoding="UTF-8"?>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</file>

<file path=ppt/notesSlides/_rels/notesSlide84.xml.rels><?xml version="1.0" encoding="UTF-8"?>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</file>

<file path=ppt/notesSlides/_rels/notesSlide85.xml.rels><?xml version="1.0" encoding="UTF-8"?>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Promotional_cover_slide_classroo__202606121221.jpeg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11.jpeg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?>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?>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?>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?>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?>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?>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?>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?>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?>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?>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?>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?>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?>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?>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?>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?>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?>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?>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?>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?>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?>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?>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?>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?>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?>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?>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?>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?><Relationships xmlns="http://schemas.openxmlformats.org/package/2006/relationships"><Relationship Id="rId1" Type="http://schemas.openxmlformats.org/officeDocument/2006/relationships/image" Target="../media/image-4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?><Relationships xmlns="http://schemas.openxmlformats.org/package/2006/relationships"><Relationship Id="rId1" Type="http://schemas.openxmlformats.org/officeDocument/2006/relationships/image" Target="../media/image-4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?><Relationships xmlns="http://schemas.openxmlformats.org/package/2006/relationships"><Relationship Id="rId1" Type="http://schemas.openxmlformats.org/officeDocument/2006/relationships/image" Target="../media/image-4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?><Relationships xmlns="http://schemas.openxmlformats.org/package/2006/relationships"><Relationship Id="rId1" Type="http://schemas.openxmlformats.org/officeDocument/2006/relationships/image" Target="../media/image-5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?><Relationships xmlns="http://schemas.openxmlformats.org/package/2006/relationships"><Relationship Id="rId1" Type="http://schemas.openxmlformats.org/officeDocument/2006/relationships/image" Target="../media/image-5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?><Relationships xmlns="http://schemas.openxmlformats.org/package/2006/relationships"><Relationship Id="rId1" Type="http://schemas.openxmlformats.org/officeDocument/2006/relationships/image" Target="../media/image-5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?><Relationships xmlns="http://schemas.openxmlformats.org/package/2006/relationships"><Relationship Id="rId1" Type="http://schemas.openxmlformats.org/officeDocument/2006/relationships/image" Target="../media/image-5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?><Relationships xmlns="http://schemas.openxmlformats.org/package/2006/relationships"><Relationship Id="rId1" Type="http://schemas.openxmlformats.org/officeDocument/2006/relationships/image" Target="../media/image-5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?><Relationships xmlns="http://schemas.openxmlformats.org/package/2006/relationships"><Relationship Id="rId1" Type="http://schemas.openxmlformats.org/officeDocument/2006/relationships/image" Target="../media/image-5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?><Relationships xmlns="http://schemas.openxmlformats.org/package/2006/relationships"><Relationship Id="rId1" Type="http://schemas.openxmlformats.org/officeDocument/2006/relationships/image" Target="../media/image-5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?><Relationships xmlns="http://schemas.openxmlformats.org/package/2006/relationships"><Relationship Id="rId1" Type="http://schemas.openxmlformats.org/officeDocument/2006/relationships/image" Target="../media/image-5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?><Relationships xmlns="http://schemas.openxmlformats.org/package/2006/relationships"><Relationship Id="rId1" Type="http://schemas.openxmlformats.org/officeDocument/2006/relationships/image" Target="../media/image-5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?><Relationships xmlns="http://schemas.openxmlformats.org/package/2006/relationships"><Relationship Id="rId1" Type="http://schemas.openxmlformats.org/officeDocument/2006/relationships/image" Target="../media/image-5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?><Relationships xmlns="http://schemas.openxmlformats.org/package/2006/relationships"><Relationship Id="rId1" Type="http://schemas.openxmlformats.org/officeDocument/2006/relationships/image" Target="../media/image-6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?><Relationships xmlns="http://schemas.openxmlformats.org/package/2006/relationships"><Relationship Id="rId1" Type="http://schemas.openxmlformats.org/officeDocument/2006/relationships/image" Target="../media/image-6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?><Relationships xmlns="http://schemas.openxmlformats.org/package/2006/relationships"><Relationship Id="rId1" Type="http://schemas.openxmlformats.org/officeDocument/2006/relationships/image" Target="../media/image-6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?><Relationships xmlns="http://schemas.openxmlformats.org/package/2006/relationships"><Relationship Id="rId1" Type="http://schemas.openxmlformats.org/officeDocument/2006/relationships/image" Target="../media/image-6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?><Relationships xmlns="http://schemas.openxmlformats.org/package/2006/relationships"><Relationship Id="rId1" Type="http://schemas.openxmlformats.org/officeDocument/2006/relationships/image" Target="../media/image-6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?><Relationships xmlns="http://schemas.openxmlformats.org/package/2006/relationships"><Relationship Id="rId1" Type="http://schemas.openxmlformats.org/officeDocument/2006/relationships/image" Target="../media/image-6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?><Relationships xmlns="http://schemas.openxmlformats.org/package/2006/relationships"><Relationship Id="rId1" Type="http://schemas.openxmlformats.org/officeDocument/2006/relationships/image" Target="../media/image-6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?><Relationships xmlns="http://schemas.openxmlformats.org/package/2006/relationships"><Relationship Id="rId1" Type="http://schemas.openxmlformats.org/officeDocument/2006/relationships/image" Target="../media/image-6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?><Relationships xmlns="http://schemas.openxmlformats.org/package/2006/relationships"><Relationship Id="rId1" Type="http://schemas.openxmlformats.org/officeDocument/2006/relationships/image" Target="../media/image-6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?><Relationships xmlns="http://schemas.openxmlformats.org/package/2006/relationships"><Relationship Id="rId1" Type="http://schemas.openxmlformats.org/officeDocument/2006/relationships/image" Target="../media/image-6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?><Relationships xmlns="http://schemas.openxmlformats.org/package/2006/relationships"><Relationship Id="rId1" Type="http://schemas.openxmlformats.org/officeDocument/2006/relationships/image" Target="../media/image-7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?><Relationships xmlns="http://schemas.openxmlformats.org/package/2006/relationships"><Relationship Id="rId1" Type="http://schemas.openxmlformats.org/officeDocument/2006/relationships/image" Target="../media/image-7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?><Relationships xmlns="http://schemas.openxmlformats.org/package/2006/relationships"><Relationship Id="rId1" Type="http://schemas.openxmlformats.org/officeDocument/2006/relationships/image" Target="../media/image-7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?><Relationships xmlns="http://schemas.openxmlformats.org/package/2006/relationships"><Relationship Id="rId1" Type="http://schemas.openxmlformats.org/officeDocument/2006/relationships/image" Target="../media/image-7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?><Relationships xmlns="http://schemas.openxmlformats.org/package/2006/relationships"><Relationship Id="rId1" Type="http://schemas.openxmlformats.org/officeDocument/2006/relationships/image" Target="../media/image-7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?><Relationships xmlns="http://schemas.openxmlformats.org/package/2006/relationships"><Relationship Id="rId1" Type="http://schemas.openxmlformats.org/officeDocument/2006/relationships/image" Target="../media/image-7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?><Relationships xmlns="http://schemas.openxmlformats.org/package/2006/relationships"><Relationship Id="rId1" Type="http://schemas.openxmlformats.org/officeDocument/2006/relationships/image" Target="../media/image-7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?><Relationships xmlns="http://schemas.openxmlformats.org/package/2006/relationships"><Relationship Id="rId1" Type="http://schemas.openxmlformats.org/officeDocument/2006/relationships/image" Target="../media/image-7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?><Relationships xmlns="http://schemas.openxmlformats.org/package/2006/relationships"><Relationship Id="rId1" Type="http://schemas.openxmlformats.org/officeDocument/2006/relationships/image" Target="../media/image-7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?><Relationships xmlns="http://schemas.openxmlformats.org/package/2006/relationships"><Relationship Id="rId1" Type="http://schemas.openxmlformats.org/officeDocument/2006/relationships/image" Target="../media/image-7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?><Relationships xmlns="http://schemas.openxmlformats.org/package/2006/relationships"><Relationship Id="rId1" Type="http://schemas.openxmlformats.org/officeDocument/2006/relationships/image" Target="../media/image-8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?><Relationships xmlns="http://schemas.openxmlformats.org/package/2006/relationships"><Relationship Id="rId1" Type="http://schemas.openxmlformats.org/officeDocument/2006/relationships/image" Target="../media/image-8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?><Relationships xmlns="http://schemas.openxmlformats.org/package/2006/relationships"><Relationship Id="rId1" Type="http://schemas.openxmlformats.org/officeDocument/2006/relationships/image" Target="../media/image-8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?><Relationships xmlns="http://schemas.openxmlformats.org/package/2006/relationships"><Relationship Id="rId1" Type="http://schemas.openxmlformats.org/officeDocument/2006/relationships/image" Target="../media/image-8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?><Relationships xmlns="http://schemas.openxmlformats.org/package/2006/relationships"><Relationship Id="rId1" Type="http://schemas.openxmlformats.org/officeDocument/2006/relationships/image" Target="../media/image-8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?><Relationships xmlns="http://schemas.openxmlformats.org/package/2006/relationships"><Relationship Id="rId1" Type="http://schemas.openxmlformats.org/officeDocument/2006/relationships/image" Target="../media/image-8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Promotional_cover_slide_classroo__20260612122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6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5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6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9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0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1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2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3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4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.jpeg"/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USP Class IX Science — Chapter 4: Describing Motion Around Us</dc:title>
  <dc:subject>PptxGenJS Presentation</dc:subject>
  <dc:creator>Sumeet Sahu — Unique Study Point</dc:creator>
  <cp:lastModifiedBy>Sumeet Sahu — Unique Study Point</cp:lastModifiedBy>
  <cp:revision>1</cp:revision>
  <dcterms:created xsi:type="dcterms:W3CDTF">2026-06-12T10:42:52Z</dcterms:created>
  <dcterms:modified xsi:type="dcterms:W3CDTF">2026-06-12T10:42:52Z</dcterms:modified>
</cp:coreProperties>
</file>