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6" Type="http://schemas.openxmlformats.org/officeDocument/2006/relationships/slide" Target="slides/slide30.xml"/><Relationship Id="rId37" Type="http://schemas.openxmlformats.org/officeDocument/2006/relationships/slide" Target="slides/slide31.xml"/><Relationship Id="rId38" Type="http://schemas.openxmlformats.org/officeDocument/2006/relationships/slide" Target="slides/slide32.xml"/><Relationship Id="rId39" Type="http://schemas.openxmlformats.org/officeDocument/2006/relationships/slide" Target="slides/slide33.xml"/><Relationship Id="rId40" Type="http://schemas.openxmlformats.org/officeDocument/2006/relationships/slide" Target="slides/slide34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g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g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g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g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g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Natural_resources_and_their_use_20260705222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Resources_for_energy_slide_20260705222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Circular_gear_ring_diorama_20260705222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Renewable_resources_slide_illust#U2026_20260705222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Threats_to_renewable_resources_20260705222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ndustrial_waste_and_nature's_cy#U2026_20260705222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Ecosystem_services_and_functions_20260705222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Non-renewable_resources_slide_20260705222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Non-renewables_wisely_transition#U2026_20260705222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Globe_with_resource_objects_20260705222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Mineral_distribution_in_India_map_20260705222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Dudhsagar_waterfall_illustration#U2026_20260705222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Resource_sharing_and_conflicts_s#U2026_20260705222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hared_Waters_Brahmaputra_River_Map_20260705222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Natural_Resource_Curse_India_20260705222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Equity_in_resource_access_20260705222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Hands_cradling_Earth_globe_20260705222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Groundwater_crisis_illustration_20260705222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Punjab_groundwater_story_crisis_20260705222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Punjab_depth_to_water_level_20260705222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Cement_industry_vs_alternatives_20260705222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ustainable_building_materials_c#U2026_20260705222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Nature_becomes_resource_illustra#U2026_20260705222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Vrikshayurveda_ancient_plant_wisdom_20260705222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ikkim_organic_success_story_20260705222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ndia_and_the_Solar_Future_20260705222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Review:_Natural_resources_and_ma#U2026_20260705222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Natural_resources_key_takeaways_20260705222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Conditions_for_Natural_Resource_20260705222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Everything_comes_from_nature_20260705222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Nature_as_sacred_Tulasi_plant_20260705222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Natural_resources_categories_pyr#U2026_20260705222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Resources_essential_for_life_20260705222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Resources_for_materials_slide_20260705222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