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310" r:id="rId61"/>
    <p:sldId id="260" r:id="rId6"/>
    <p:sldId id="261" r:id="rId7"/>
    <p:sldId id="262" r:id="rId8"/>
    <p:sldId id="263" r:id="rId9"/>
    <p:sldId id="264" r:id="rId10"/>
    <p:sldId id="265" r:id="rId11"/>
    <p:sldId id="309" r:id="rId60"/>
    <p:sldId id="266" r:id="rId12"/>
    <p:sldId id="267" r:id="rId13"/>
    <p:sldId id="268" r:id="rId14"/>
    <p:sldId id="269" r:id="rId15"/>
    <p:sldId id="270" r:id="rId16"/>
    <p:sldId id="308" r:id="rId59"/>
    <p:sldId id="271" r:id="rId17"/>
    <p:sldId id="307" r:id="rId58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notesMasterIdLst>
    <p:notesMasterId r:id="rId38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Shaping of the Earth's Surface (Class IX, Ch 2)</dc:title>
  <dc:subject>PptxGenJS Presentation</dc:subject>
  <dc:creator>Sumeet Sahu — Unique Study Point</dc:creator>
  <cp:lastModifiedBy>Sumeet Sahu — Unique Study Point</cp:lastModifiedBy>
  <cp:revision>1</cp:revision>
  <dcterms:created xsi:type="dcterms:W3CDTF">2026-06-24T08:27:22Z</dcterms:created>
  <dcterms:modified xsi:type="dcterms:W3CDTF">2026-06-24T08:27:22Z</dcterms:modified>
</cp:coreProperties>
</file>